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 id="2147483699" r:id="rId3"/>
  </p:sldMasterIdLst>
  <p:notesMasterIdLst>
    <p:notesMasterId r:id="rId22"/>
  </p:notesMasterIdLst>
  <p:handoutMasterIdLst>
    <p:handoutMasterId r:id="rId23"/>
  </p:handoutMasterIdLst>
  <p:sldIdLst>
    <p:sldId id="257" r:id="rId4"/>
    <p:sldId id="280" r:id="rId5"/>
    <p:sldId id="323" r:id="rId6"/>
    <p:sldId id="312" r:id="rId7"/>
    <p:sldId id="326" r:id="rId8"/>
    <p:sldId id="342" r:id="rId9"/>
    <p:sldId id="343" r:id="rId10"/>
    <p:sldId id="344" r:id="rId11"/>
    <p:sldId id="345" r:id="rId12"/>
    <p:sldId id="346" r:id="rId13"/>
    <p:sldId id="338" r:id="rId14"/>
    <p:sldId id="339" r:id="rId15"/>
    <p:sldId id="347" r:id="rId16"/>
    <p:sldId id="348" r:id="rId17"/>
    <p:sldId id="349" r:id="rId18"/>
    <p:sldId id="340" r:id="rId19"/>
    <p:sldId id="341" r:id="rId20"/>
    <p:sldId id="259"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2F9F1A71-B6DA-498D-BF34-FDADE9DFC3F3}">
          <p14:sldIdLst>
            <p14:sldId id="257"/>
          </p14:sldIdLst>
        </p14:section>
        <p14:section name="作者介绍页" id="{C50DAF32-3408-48A8-BE82-7CEE8924828C}">
          <p14:sldIdLst>
            <p14:sldId id="280"/>
            <p14:sldId id="323"/>
          </p14:sldIdLst>
        </p14:section>
        <p14:section name="转场页" id="{9409BDB3-D82B-4CEB-A083-E5AFD7922E01}">
          <p14:sldIdLst>
            <p14:sldId id="312"/>
            <p14:sldId id="326"/>
            <p14:sldId id="342"/>
            <p14:sldId id="343"/>
            <p14:sldId id="344"/>
            <p14:sldId id="345"/>
            <p14:sldId id="346"/>
            <p14:sldId id="338"/>
            <p14:sldId id="339"/>
            <p14:sldId id="347"/>
            <p14:sldId id="348"/>
            <p14:sldId id="349"/>
            <p14:sldId id="340"/>
            <p14:sldId id="341"/>
          </p14:sldIdLst>
        </p14:section>
        <p14:section name="致谢页" id="{B18E2F67-5E9E-476C-8FFF-25BA533B9A02}">
          <p14:sldIdLst>
            <p14:sldId id="259"/>
          </p14:sldIdLst>
        </p14:section>
      </p14:sectionLst>
    </p:ext>
    <p:ext uri="{EFAFB233-063F-42B5-8137-9DF3F51BA10A}">
      <p15:sldGuideLst xmlns:p15="http://schemas.microsoft.com/office/powerpoint/2012/main">
        <p15:guide id="1" orient="horz" pos="686" userDrawn="1">
          <p15:clr>
            <a:srgbClr val="A4A3A4"/>
          </p15:clr>
        </p15:guide>
        <p15:guide id="2" pos="3341" userDrawn="1">
          <p15:clr>
            <a:srgbClr val="A4A3A4"/>
          </p15:clr>
        </p15:guide>
        <p15:guide id="3" orient="horz" pos="36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88"/>
    <a:srgbClr val="F6B72C"/>
    <a:srgbClr val="F9C099"/>
    <a:srgbClr val="F17116"/>
    <a:srgbClr val="FFDE75"/>
    <a:srgbClr val="000000"/>
    <a:srgbClr val="FFFFFF"/>
    <a:srgbClr val="B01F24"/>
    <a:srgbClr val="979797"/>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7" autoAdjust="0"/>
    <p:restoredTop sz="88182" autoAdjust="0"/>
  </p:normalViewPr>
  <p:slideViewPr>
    <p:cSldViewPr snapToGrid="0" showGuides="1">
      <p:cViewPr varScale="1">
        <p:scale>
          <a:sx n="77" d="100"/>
          <a:sy n="77" d="100"/>
        </p:scale>
        <p:origin x="941" y="58"/>
      </p:cViewPr>
      <p:guideLst>
        <p:guide orient="horz" pos="686"/>
        <p:guide pos="3341"/>
        <p:guide orient="horz" pos="3634"/>
      </p:guideLst>
    </p:cSldViewPr>
  </p:slideViewPr>
  <p:notesTextViewPr>
    <p:cViewPr>
      <p:scale>
        <a:sx n="1" d="1"/>
        <a:sy n="1" d="1"/>
      </p:scale>
      <p:origin x="0" y="0"/>
    </p:cViewPr>
  </p:notesTextViewPr>
  <p:notesViewPr>
    <p:cSldViewPr snapToGrid="0" showGuides="1">
      <p:cViewPr varScale="1">
        <p:scale>
          <a:sx n="53" d="100"/>
          <a:sy n="53" d="100"/>
        </p:scale>
        <p:origin x="2094"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FFE1CC0-C3A8-40FD-B92D-7FB0DC1CB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0BB168B-3D24-47C5-9C77-BE763E143F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F75DDE-432B-40AD-BE9E-FA049E10C62E}" type="datetimeFigureOut">
              <a:rPr lang="zh-CN" altLang="en-US" smtClean="0"/>
              <a:t>2020/1/3</a:t>
            </a:fld>
            <a:endParaRPr lang="zh-CN" altLang="en-US"/>
          </a:p>
        </p:txBody>
      </p:sp>
      <p:sp>
        <p:nvSpPr>
          <p:cNvPr id="4" name="页脚占位符 3">
            <a:extLst>
              <a:ext uri="{FF2B5EF4-FFF2-40B4-BE49-F238E27FC236}">
                <a16:creationId xmlns:a16="http://schemas.microsoft.com/office/drawing/2014/main" id="{FC7FD73F-A4EF-4E59-9815-AEF2F20A37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BE1E1B5-8C09-4CE5-BD0B-AA86136434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5043C7-7D10-4A62-95D6-8659B3D82170}" type="slidenum">
              <a:rPr lang="zh-CN" altLang="en-US" smtClean="0"/>
              <a:t>‹#›</a:t>
            </a:fld>
            <a:endParaRPr lang="zh-CN" altLang="en-US"/>
          </a:p>
        </p:txBody>
      </p:sp>
    </p:spTree>
    <p:extLst>
      <p:ext uri="{BB962C8B-B14F-4D97-AF65-F5344CB8AC3E}">
        <p14:creationId xmlns:p14="http://schemas.microsoft.com/office/powerpoint/2010/main" val="1216041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58BEAD-3BFB-4E74-94BA-8E573EEB3C07}" type="datetimeFigureOut">
              <a:rPr lang="zh-CN" altLang="en-US" smtClean="0"/>
              <a:t>2020/1/3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38A16-44D0-4638-ACD6-43A88F095A25}" type="slidenum">
              <a:rPr lang="zh-CN" altLang="en-US" smtClean="0"/>
              <a:t>‹#›</a:t>
            </a:fld>
            <a:endParaRPr lang="zh-CN" altLang="en-US"/>
          </a:p>
        </p:txBody>
      </p:sp>
    </p:spTree>
    <p:extLst>
      <p:ext uri="{BB962C8B-B14F-4D97-AF65-F5344CB8AC3E}">
        <p14:creationId xmlns:p14="http://schemas.microsoft.com/office/powerpoint/2010/main" val="416408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ke.baidu.com/item/%E5%8A%A8%E4%BD%9C%E6%8D%95%E6%8D%89/7715478"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baike.baidu.com/item/%E8%99%9A%E6%8B%9F%E7%8E%B0%E5%AE%9E/207123" TargetMode="External"/><Relationship Id="rId4" Type="http://schemas.openxmlformats.org/officeDocument/2006/relationships/hyperlink" Target="https://baike.baidu.com/item/%E5%BD%B1%E8%A7%86%E5%88%B6%E4%BD%9C/1625402"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7%B4%A2%E5%B0%BC/999090"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baike.baidu.com/item/VR%E5%A4%B4%E6%98%B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a:t>、这里</a:t>
            </a:r>
            <a:r>
              <a:rPr lang="zh-CN" altLang="en-US" dirty="0"/>
              <a:t>是</a:t>
            </a:r>
            <a:r>
              <a:rPr lang="en-US" altLang="zh-CN" dirty="0"/>
              <a:t>1#</a:t>
            </a:r>
            <a:r>
              <a:rPr lang="zh-CN" altLang="en-US" dirty="0"/>
              <a:t>封面；</a:t>
            </a:r>
            <a:endParaRPr lang="en-US" altLang="zh-CN"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a:t>
            </a:fld>
            <a:endParaRPr lang="zh-CN" altLang="en-US"/>
          </a:p>
        </p:txBody>
      </p:sp>
    </p:spTree>
    <p:extLst>
      <p:ext uri="{BB962C8B-B14F-4D97-AF65-F5344CB8AC3E}">
        <p14:creationId xmlns:p14="http://schemas.microsoft.com/office/powerpoint/2010/main" val="2268290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Neuron</a:t>
            </a:r>
            <a:r>
              <a:rPr lang="zh-CN" altLang="en-US" sz="1200" b="0" i="0" kern="1200" dirty="0">
                <a:solidFill>
                  <a:schemeClr val="tx1"/>
                </a:solidFill>
                <a:effectLst/>
                <a:latin typeface="+mn-lt"/>
                <a:ea typeface="+mn-ea"/>
                <a:cs typeface="+mn-cs"/>
              </a:rPr>
              <a:t>动捕系统是基于</a:t>
            </a:r>
            <a:r>
              <a:rPr lang="en-US" altLang="zh-CN" sz="1200" b="0" i="0" kern="1200" dirty="0">
                <a:solidFill>
                  <a:schemeClr val="tx1"/>
                </a:solidFill>
                <a:effectLst/>
                <a:latin typeface="+mn-lt"/>
                <a:ea typeface="+mn-ea"/>
                <a:cs typeface="+mn-cs"/>
              </a:rPr>
              <a:t>MEMS</a:t>
            </a:r>
            <a:r>
              <a:rPr lang="zh-CN" altLang="en-US" sz="1200" b="0" i="0" kern="1200" dirty="0">
                <a:solidFill>
                  <a:schemeClr val="tx1"/>
                </a:solidFill>
                <a:effectLst/>
                <a:latin typeface="+mn-lt"/>
                <a:ea typeface="+mn-ea"/>
                <a:cs typeface="+mn-cs"/>
              </a:rPr>
              <a:t>惯性传感器的</a:t>
            </a:r>
            <a:r>
              <a:rPr lang="zh-CN" altLang="en-US" sz="1200" b="0" i="0" u="none" strike="noStrike" kern="1200" dirty="0">
                <a:solidFill>
                  <a:schemeClr val="tx1"/>
                </a:solidFill>
                <a:effectLst/>
                <a:latin typeface="+mn-lt"/>
                <a:ea typeface="+mn-ea"/>
                <a:cs typeface="+mn-cs"/>
                <a:hlinkClick r:id="rId3"/>
              </a:rPr>
              <a:t>动作捕捉</a:t>
            </a:r>
            <a:r>
              <a:rPr lang="zh-CN" altLang="en-US" sz="1200" b="0" i="0" kern="1200" dirty="0">
                <a:solidFill>
                  <a:schemeClr val="tx1"/>
                </a:solidFill>
                <a:effectLst/>
                <a:latin typeface="+mn-lt"/>
                <a:ea typeface="+mn-ea"/>
                <a:cs typeface="+mn-cs"/>
              </a:rPr>
              <a:t>系统：子节点模块体积比硬币还小，集成了加速度计、陀螺仪以及磁力计的惯性测量传感器节点。</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整套</a:t>
            </a:r>
            <a:r>
              <a:rPr lang="en-US" altLang="zh-CN" sz="1200" b="0" i="0" kern="1200" dirty="0">
                <a:solidFill>
                  <a:schemeClr val="tx1"/>
                </a:solidFill>
                <a:effectLst/>
                <a:latin typeface="+mn-lt"/>
                <a:ea typeface="+mn-ea"/>
                <a:cs typeface="+mn-cs"/>
              </a:rPr>
              <a:t>Neuron</a:t>
            </a:r>
            <a:r>
              <a:rPr lang="zh-CN" altLang="en-US" sz="1200" b="0" i="0" kern="1200" dirty="0">
                <a:solidFill>
                  <a:schemeClr val="tx1"/>
                </a:solidFill>
                <a:effectLst/>
                <a:latin typeface="+mn-lt"/>
                <a:ea typeface="+mn-ea"/>
                <a:cs typeface="+mn-cs"/>
              </a:rPr>
              <a:t>动捕系统的设计目标就是为游戏开发、</a:t>
            </a:r>
            <a:r>
              <a:rPr lang="zh-CN" altLang="en-US" sz="1200" b="0" i="0" u="none" strike="noStrike" kern="1200" dirty="0">
                <a:solidFill>
                  <a:schemeClr val="tx1"/>
                </a:solidFill>
                <a:effectLst/>
                <a:latin typeface="+mn-lt"/>
                <a:ea typeface="+mn-ea"/>
                <a:cs typeface="+mn-cs"/>
                <a:hlinkClick r:id="rId4"/>
              </a:rPr>
              <a:t>影视制作</a:t>
            </a:r>
            <a:r>
              <a:rPr lang="zh-CN" altLang="en-US" sz="1200" b="0" i="0" kern="1200" dirty="0">
                <a:solidFill>
                  <a:schemeClr val="tx1"/>
                </a:solidFill>
                <a:effectLst/>
                <a:latin typeface="+mn-lt"/>
                <a:ea typeface="+mn-ea"/>
                <a:cs typeface="+mn-cs"/>
              </a:rPr>
              <a:t>、舞台特效、医疗康复、运动研究、</a:t>
            </a:r>
            <a:r>
              <a:rPr lang="zh-CN" altLang="en-US" sz="1200" b="0" i="0" u="none" strike="noStrike" kern="1200" dirty="0">
                <a:solidFill>
                  <a:schemeClr val="tx1"/>
                </a:solidFill>
                <a:effectLst/>
                <a:latin typeface="+mn-lt"/>
                <a:ea typeface="+mn-ea"/>
                <a:cs typeface="+mn-cs"/>
                <a:hlinkClick r:id="rId5"/>
              </a:rPr>
              <a:t>虚拟现实</a:t>
            </a:r>
            <a:r>
              <a:rPr lang="zh-CN" altLang="en-US" sz="1200" b="0" i="0" kern="1200" dirty="0">
                <a:solidFill>
                  <a:schemeClr val="tx1"/>
                </a:solidFill>
                <a:effectLst/>
                <a:latin typeface="+mn-lt"/>
                <a:ea typeface="+mn-ea"/>
                <a:cs typeface="+mn-cs"/>
              </a:rPr>
              <a:t>、人机交互等等领域提供一套价格合理的高性能动作捕捉工具，拓展无限可能。</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10</a:t>
            </a:fld>
            <a:endParaRPr lang="zh-CN" altLang="en-US"/>
          </a:p>
        </p:txBody>
      </p:sp>
    </p:spTree>
    <p:extLst>
      <p:ext uri="{BB962C8B-B14F-4D97-AF65-F5344CB8AC3E}">
        <p14:creationId xmlns:p14="http://schemas.microsoft.com/office/powerpoint/2010/main" val="144816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目前在</a:t>
            </a:r>
            <a:r>
              <a:rPr lang="en-US" altLang="zh-CN" sz="1200" kern="1200" dirty="0">
                <a:solidFill>
                  <a:schemeClr val="tx1"/>
                </a:solidFill>
                <a:effectLst/>
                <a:latin typeface="+mn-lt"/>
                <a:ea typeface="+mn-ea"/>
                <a:cs typeface="+mn-cs"/>
              </a:rPr>
              <a:t>VR/AR</a:t>
            </a:r>
            <a:r>
              <a:rPr lang="zh-CN" altLang="zh-CN" sz="1200" kern="1200" dirty="0">
                <a:solidFill>
                  <a:schemeClr val="tx1"/>
                </a:solidFill>
                <a:effectLst/>
                <a:latin typeface="+mn-lt"/>
                <a:ea typeface="+mn-ea"/>
                <a:cs typeface="+mn-cs"/>
              </a:rPr>
              <a:t>的人机交互场景中，人们迫切希望看到自己的真手，并使用自己的双手和</a:t>
            </a:r>
            <a:r>
              <a:rPr lang="en-US" altLang="zh-CN" sz="1200" kern="1200" dirty="0">
                <a:solidFill>
                  <a:schemeClr val="tx1"/>
                </a:solidFill>
                <a:effectLst/>
                <a:latin typeface="+mn-lt"/>
                <a:ea typeface="+mn-ea"/>
                <a:cs typeface="+mn-cs"/>
              </a:rPr>
              <a:t>VR/AR</a:t>
            </a:r>
            <a:r>
              <a:rPr lang="zh-CN" altLang="zh-CN" sz="1200" kern="1200" dirty="0">
                <a:solidFill>
                  <a:schemeClr val="tx1"/>
                </a:solidFill>
                <a:effectLst/>
                <a:latin typeface="+mn-lt"/>
                <a:ea typeface="+mn-ea"/>
                <a:cs typeface="+mn-cs"/>
              </a:rPr>
              <a:t>中的虚拟物体进行自然地直接互动。三维手势交互首先需要骨骼的三维深度信息，可以直接使用这些信息驱动物理模型，直接和虚拟物体产生捏取、抓握等各种自然交互；也可以选取多帧三维数据，提取模式，定义为手势，达到手势识别的效果。手势识别分二维手势识别和三维手势识别。相比二维手势识别技术，三维手势识别需要使用多个摄像头，因为单个普通摄像头无法提供深度信息。双目摄像头实际上就是在模拟人眼工作的原理，只有使用两台摄像机对当前环境进行拍摄，才能得到两幅针对同一物体的不同视角照片。</a:t>
            </a:r>
            <a:r>
              <a:rPr lang="zh-CN" altLang="zh-CN" dirty="0">
                <a:effectLst/>
              </a:rPr>
              <a:t> </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11</a:t>
            </a:fld>
            <a:endParaRPr lang="zh-CN" altLang="en-US"/>
          </a:p>
        </p:txBody>
      </p:sp>
    </p:spTree>
    <p:extLst>
      <p:ext uri="{BB962C8B-B14F-4D97-AF65-F5344CB8AC3E}">
        <p14:creationId xmlns:p14="http://schemas.microsoft.com/office/powerpoint/2010/main" val="1610356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例如，我们拍一片枫叶，两台摄像机的各项参数以及它们之间相对位置的关系是已知的，只要找出相同物体（枫叶）在不同画面中的位置，我们就能通过算法计算出这个物体（枫叶）距离摄像头的深度了，如图</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所示。</a:t>
            </a:r>
          </a:p>
          <a:p>
            <a:r>
              <a:rPr lang="zh-CN" altLang="zh-CN" sz="1200" kern="1200" dirty="0">
                <a:solidFill>
                  <a:schemeClr val="tx1"/>
                </a:solidFill>
                <a:effectLst/>
                <a:latin typeface="+mn-lt"/>
                <a:ea typeface="+mn-ea"/>
                <a:cs typeface="+mn-cs"/>
              </a:rPr>
              <a:t>如何取得手部骨骼的三维坐标，是三维交互技术的核心。</a:t>
            </a:r>
            <a:r>
              <a:rPr lang="en-US" altLang="zh-CN" sz="1200" kern="1200" dirty="0" err="1">
                <a:solidFill>
                  <a:schemeClr val="tx1"/>
                </a:solidFill>
                <a:effectLst/>
                <a:latin typeface="+mn-lt"/>
                <a:ea typeface="+mn-ea"/>
                <a:cs typeface="+mn-cs"/>
              </a:rPr>
              <a:t>uSens</a:t>
            </a:r>
            <a:r>
              <a:rPr lang="zh-CN" altLang="zh-CN" sz="1200" kern="1200" dirty="0">
                <a:solidFill>
                  <a:schemeClr val="tx1"/>
                </a:solidFill>
                <a:effectLst/>
                <a:latin typeface="+mn-lt"/>
                <a:ea typeface="+mn-ea"/>
                <a:cs typeface="+mn-cs"/>
              </a:rPr>
              <a:t>凌感人机三维手势交互技术以</a:t>
            </a:r>
            <a:r>
              <a:rPr lang="en-US" altLang="zh-CN" sz="1200" kern="1200" dirty="0">
                <a:solidFill>
                  <a:schemeClr val="tx1"/>
                </a:solidFill>
                <a:effectLst/>
                <a:latin typeface="+mn-lt"/>
                <a:ea typeface="+mn-ea"/>
                <a:cs typeface="+mn-cs"/>
              </a:rPr>
              <a:t>3D</a:t>
            </a:r>
            <a:r>
              <a:rPr lang="zh-CN" altLang="zh-CN" sz="1200" kern="1200" dirty="0">
                <a:solidFill>
                  <a:schemeClr val="tx1"/>
                </a:solidFill>
                <a:effectLst/>
                <a:latin typeface="+mn-lt"/>
                <a:ea typeface="+mn-ea"/>
                <a:cs typeface="+mn-cs"/>
              </a:rPr>
              <a:t>骨架模型为手势分析对象，通过</a:t>
            </a:r>
            <a:r>
              <a:rPr lang="en-US" altLang="zh-CN" sz="1200" kern="1200" dirty="0">
                <a:solidFill>
                  <a:schemeClr val="tx1"/>
                </a:solidFill>
                <a:effectLst/>
                <a:latin typeface="+mn-lt"/>
                <a:ea typeface="+mn-ea"/>
                <a:cs typeface="+mn-cs"/>
              </a:rPr>
              <a:t>22</a:t>
            </a:r>
            <a:r>
              <a:rPr lang="zh-CN" altLang="zh-CN" sz="1200" kern="1200" dirty="0">
                <a:solidFill>
                  <a:schemeClr val="tx1"/>
                </a:solidFill>
                <a:effectLst/>
                <a:latin typeface="+mn-lt"/>
                <a:ea typeface="+mn-ea"/>
                <a:cs typeface="+mn-cs"/>
              </a:rPr>
              <a:t>个手部关节点、</a:t>
            </a:r>
            <a:r>
              <a:rPr lang="en-US" altLang="zh-CN" sz="1200" kern="1200" dirty="0">
                <a:solidFill>
                  <a:schemeClr val="tx1"/>
                </a:solidFill>
                <a:effectLst/>
                <a:latin typeface="+mn-lt"/>
                <a:ea typeface="+mn-ea"/>
                <a:cs typeface="+mn-cs"/>
              </a:rPr>
              <a:t>26</a:t>
            </a:r>
            <a:r>
              <a:rPr lang="zh-CN" altLang="zh-CN" sz="1200" kern="1200" dirty="0">
                <a:solidFill>
                  <a:schemeClr val="tx1"/>
                </a:solidFill>
                <a:effectLst/>
                <a:latin typeface="+mn-lt"/>
                <a:ea typeface="+mn-ea"/>
                <a:cs typeface="+mn-cs"/>
              </a:rPr>
              <a:t>个自由度的识别和跟踪，辨别单双手的各种手部姿态，包括点击、滑动、抓取、抚摸、翻转、握拳、鼓掌、赞、</a:t>
            </a:r>
            <a:r>
              <a:rPr lang="en-US" altLang="zh-CN" sz="1200" kern="1200" dirty="0">
                <a:solidFill>
                  <a:schemeClr val="tx1"/>
                </a:solidFill>
                <a:effectLst/>
                <a:latin typeface="+mn-lt"/>
                <a:ea typeface="+mn-ea"/>
                <a:cs typeface="+mn-cs"/>
              </a:rPr>
              <a:t>OK</a:t>
            </a:r>
            <a:r>
              <a:rPr lang="zh-CN" altLang="zh-CN" sz="1200" kern="1200" dirty="0">
                <a:solidFill>
                  <a:schemeClr val="tx1"/>
                </a:solidFill>
                <a:effectLst/>
                <a:latin typeface="+mn-lt"/>
                <a:ea typeface="+mn-ea"/>
                <a:cs typeface="+mn-cs"/>
              </a:rPr>
              <a:t>手势等。</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12</a:t>
            </a:fld>
            <a:endParaRPr lang="zh-CN" altLang="en-US"/>
          </a:p>
        </p:txBody>
      </p:sp>
    </p:spTree>
    <p:extLst>
      <p:ext uri="{BB962C8B-B14F-4D97-AF65-F5344CB8AC3E}">
        <p14:creationId xmlns:p14="http://schemas.microsoft.com/office/powerpoint/2010/main" val="3382778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手势识别技术是三维手势交互技术的重要组成部分，从发展过程来说，也经历了从低到高的发展阶段。</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zh-CN" dirty="0"/>
              <a:t>静态</a:t>
            </a:r>
            <a:r>
              <a:rPr lang="en-US" altLang="zh-CN" dirty="0"/>
              <a:t>”</a:t>
            </a:r>
            <a:r>
              <a:rPr lang="zh-CN" altLang="zh-CN" dirty="0"/>
              <a:t>是这种二维手势识别技术的重要特征，这种技术只能识别手势的</a:t>
            </a:r>
            <a:r>
              <a:rPr lang="en-US" altLang="zh-CN" dirty="0"/>
              <a:t>“</a:t>
            </a:r>
            <a:r>
              <a:rPr lang="zh-CN" altLang="zh-CN" dirty="0"/>
              <a:t>状态</a:t>
            </a:r>
            <a:r>
              <a:rPr lang="en-US" altLang="zh-CN" dirty="0"/>
              <a:t>”</a:t>
            </a:r>
            <a:r>
              <a:rPr lang="zh-CN" altLang="zh-CN" dirty="0"/>
              <a:t>，而不能感知手势的</a:t>
            </a:r>
            <a:r>
              <a:rPr lang="en-US" altLang="zh-CN" dirty="0"/>
              <a:t>“</a:t>
            </a:r>
            <a:r>
              <a:rPr lang="zh-CN" altLang="zh-CN" dirty="0"/>
              <a:t>持续变化</a:t>
            </a:r>
            <a:r>
              <a:rPr lang="en-US" altLang="zh-CN" dirty="0"/>
              <a:t>”</a:t>
            </a:r>
            <a:r>
              <a:rPr lang="zh-CN" altLang="zh-CN" dirty="0"/>
              <a:t>。例如，如果将这种技术用在猜拳上的话，它可以识别出石头、剪刀和布的手势状态。但是对除此之外的手势，它就一无所知了。所以，这种技术是一种模式匹配技术，通过计算机视觉算法分析图像，和预设的图像模式进行比对，从而理解这种手势的含义。这种技术的不足之处在于只可以识别预设好的状态，拓展性差、控制感弱，使用者只能实现最基础的人机交互功能。虽然看起来它处于初级阶段，但是它是识别复杂手势的第一步，也是起点。</a:t>
            </a:r>
            <a:r>
              <a:rPr lang="zh-CN" altLang="en-US" dirty="0"/>
              <a:t>所以</a:t>
            </a:r>
            <a:r>
              <a:rPr lang="zh-CN" altLang="zh-CN" dirty="0"/>
              <a:t>从应用上来说，我们的确能实现通过手势和计算机互动。</a:t>
            </a:r>
            <a:r>
              <a:rPr lang="zh-CN" altLang="en-US" dirty="0"/>
              <a:t>例如</a:t>
            </a:r>
            <a:r>
              <a:rPr lang="zh-CN" altLang="zh-CN" dirty="0"/>
              <a:t>，你一边吃饭一边用计算机看视频，但距离远也不想起身。这时只要做个手势，计算机识别后就可以切换视频，比你起身去滑动鼠标更为方便。</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13</a:t>
            </a:fld>
            <a:endParaRPr lang="zh-CN" altLang="en-US"/>
          </a:p>
        </p:txBody>
      </p:sp>
    </p:spTree>
    <p:extLst>
      <p:ext uri="{BB962C8B-B14F-4D97-AF65-F5344CB8AC3E}">
        <p14:creationId xmlns:p14="http://schemas.microsoft.com/office/powerpoint/2010/main" val="967342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第二阶段是对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动态手势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识别，从技术上来说，实现的可能性比静态稍难一些，但仍不包含深度信息提取，因为深度信息提取仍然停留在二维层面识别上。这种技术不仅可以识别手型，还可以识别一些简单的二维手势动作，如对着摄像头挥挥手。其代表公司是以色列的</a:t>
            </a:r>
            <a:r>
              <a:rPr lang="en-US" altLang="zh-CN" sz="1200" kern="1200" dirty="0" err="1">
                <a:solidFill>
                  <a:schemeClr val="tx1"/>
                </a:solidFill>
                <a:effectLst/>
                <a:latin typeface="+mn-lt"/>
                <a:ea typeface="+mn-ea"/>
                <a:cs typeface="+mn-cs"/>
              </a:rPr>
              <a:t>PointGrab</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EyeSight</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ExtremeReality</a:t>
            </a:r>
            <a:r>
              <a:rPr lang="zh-CN" altLang="zh-CN" sz="1200" kern="1200" dirty="0">
                <a:solidFill>
                  <a:schemeClr val="tx1"/>
                </a:solidFill>
                <a:effectLst/>
                <a:latin typeface="+mn-lt"/>
                <a:ea typeface="+mn-ea"/>
                <a:cs typeface="+mn-cs"/>
              </a:rPr>
              <a:t>。二维手势识别拥有动态的特征，可以追踪手势的运动，进而识别将手势和手部运动结合在一起的复杂动作。这样一来，我们就把手势识别的范围真正拓展到二维平面。我们不仅可以通过手势来控制计算机视频的播放、暂停，还可以实现前进、后退、向上翻页、向下滚动这些需要二维坐标变更信息的复杂操作。这种技术虽然在硬件要求上和二维手型识别并无区别，但是得益于更加先进的计算机视觉算法，可以获得更加丰富的人机交互内容。在使用体验上也能得到提高，纯粹的状态控制，变成比较丰富的平面控制，这种技术已经被集成到电视里。</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14</a:t>
            </a:fld>
            <a:endParaRPr lang="zh-CN" altLang="en-US"/>
          </a:p>
        </p:txBody>
      </p:sp>
    </p:spTree>
    <p:extLst>
      <p:ext uri="{BB962C8B-B14F-4D97-AF65-F5344CB8AC3E}">
        <p14:creationId xmlns:p14="http://schemas.microsoft.com/office/powerpoint/2010/main" val="2688409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三维手势识别需要的输入包含深度的信息，可以识别各种手型、手势和动作。相比于前两种二维手势识别技术，三维手势识别不能只使用单个普通摄像头，因为单个普通摄像头无法提供深度信息。要得到深度信息需要特别的硬件，目前主要有</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种硬件实现方式。再加上新的先进的计算机视觉软件算法就可以实现三维手势识别。</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15</a:t>
            </a:fld>
            <a:endParaRPr lang="zh-CN" altLang="en-US"/>
          </a:p>
        </p:txBody>
      </p:sp>
    </p:spTree>
    <p:extLst>
      <p:ext uri="{BB962C8B-B14F-4D97-AF65-F5344CB8AC3E}">
        <p14:creationId xmlns:p14="http://schemas.microsoft.com/office/powerpoint/2010/main" val="363597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16</a:t>
            </a:fld>
            <a:endParaRPr lang="zh-CN" altLang="en-US"/>
          </a:p>
        </p:txBody>
      </p:sp>
    </p:spTree>
    <p:extLst>
      <p:ext uri="{BB962C8B-B14F-4D97-AF65-F5344CB8AC3E}">
        <p14:creationId xmlns:p14="http://schemas.microsoft.com/office/powerpoint/2010/main" val="163939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三维手势交互技术则有助于实现超强的临场感。例如，如果我们要在</a:t>
            </a:r>
            <a:r>
              <a:rPr lang="en-US" altLang="zh-CN" sz="1200" kern="1200" dirty="0">
                <a:solidFill>
                  <a:schemeClr val="tx1"/>
                </a:solidFill>
                <a:effectLst/>
                <a:latin typeface="+mn-lt"/>
                <a:ea typeface="+mn-ea"/>
                <a:cs typeface="+mn-cs"/>
              </a:rPr>
              <a:t>VR</a:t>
            </a:r>
            <a:r>
              <a:rPr lang="zh-CN" altLang="zh-CN" sz="1200" kern="1200" dirty="0">
                <a:solidFill>
                  <a:schemeClr val="tx1"/>
                </a:solidFill>
                <a:effectLst/>
                <a:latin typeface="+mn-lt"/>
                <a:ea typeface="+mn-ea"/>
                <a:cs typeface="+mn-cs"/>
              </a:rPr>
              <a:t>中去拿一个苹果。在去拿这个苹果之前，我们就有心理和认知预设，知道苹果是圆的，我们需要把手掌张大，五个指头一起去抓。但如果我们不用手去抓取，而要用手柄去抓苹果，就与人本身的行为习惯是相悖的，与真实世界的动作逻辑不符合，我们就会感觉</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跳戏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，这种</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跳戏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的感觉会提醒我们，我们现在看到的</a:t>
            </a:r>
            <a:r>
              <a:rPr lang="en-US" altLang="zh-CN" sz="1200" kern="1200" dirty="0">
                <a:solidFill>
                  <a:schemeClr val="tx1"/>
                </a:solidFill>
                <a:effectLst/>
                <a:latin typeface="+mn-lt"/>
                <a:ea typeface="+mn-ea"/>
                <a:cs typeface="+mn-cs"/>
              </a:rPr>
              <a:t>VR/AR</a:t>
            </a:r>
            <a:r>
              <a:rPr lang="zh-CN" altLang="zh-CN" sz="1200" kern="1200" dirty="0">
                <a:solidFill>
                  <a:schemeClr val="tx1"/>
                </a:solidFill>
                <a:effectLst/>
                <a:latin typeface="+mn-lt"/>
                <a:ea typeface="+mn-ea"/>
                <a:cs typeface="+mn-cs"/>
              </a:rPr>
              <a:t>环境都不是真的！大大降低了</a:t>
            </a:r>
            <a:r>
              <a:rPr lang="en-US" altLang="zh-CN" sz="1200" kern="1200" dirty="0">
                <a:solidFill>
                  <a:schemeClr val="tx1"/>
                </a:solidFill>
                <a:effectLst/>
                <a:latin typeface="+mn-lt"/>
                <a:ea typeface="+mn-ea"/>
                <a:cs typeface="+mn-cs"/>
              </a:rPr>
              <a:t>VR/AR</a:t>
            </a:r>
            <a:r>
              <a:rPr lang="zh-CN" altLang="zh-CN" sz="1200" kern="1200" dirty="0">
                <a:solidFill>
                  <a:schemeClr val="tx1"/>
                </a:solidFill>
                <a:effectLst/>
                <a:latin typeface="+mn-lt"/>
                <a:ea typeface="+mn-ea"/>
                <a:cs typeface="+mn-cs"/>
              </a:rPr>
              <a:t>的沉浸感。另外，还有重要的一点就是力反馈问题。在现实生活中，我们抓到苹果后，苹果光滑的表皮、温度都会给我们的手一个力反馈，但是目前在</a:t>
            </a:r>
            <a:r>
              <a:rPr lang="en-US" altLang="zh-CN" sz="1200" kern="1200" dirty="0">
                <a:solidFill>
                  <a:schemeClr val="tx1"/>
                </a:solidFill>
                <a:effectLst/>
                <a:latin typeface="+mn-lt"/>
                <a:ea typeface="+mn-ea"/>
                <a:cs typeface="+mn-cs"/>
              </a:rPr>
              <a:t>VR/AR</a:t>
            </a:r>
            <a:r>
              <a:rPr lang="zh-CN" altLang="zh-CN" sz="1200" kern="1200" dirty="0">
                <a:solidFill>
                  <a:schemeClr val="tx1"/>
                </a:solidFill>
                <a:effectLst/>
                <a:latin typeface="+mn-lt"/>
                <a:ea typeface="+mn-ea"/>
                <a:cs typeface="+mn-cs"/>
              </a:rPr>
              <a:t>里还不能完全达到。因此，自然交互将成为</a:t>
            </a:r>
            <a:r>
              <a:rPr lang="en-US" altLang="zh-CN" sz="1200" kern="1200" dirty="0">
                <a:solidFill>
                  <a:schemeClr val="tx1"/>
                </a:solidFill>
                <a:effectLst/>
                <a:latin typeface="+mn-lt"/>
                <a:ea typeface="+mn-ea"/>
                <a:cs typeface="+mn-cs"/>
              </a:rPr>
              <a:t>VR/AR</a:t>
            </a:r>
            <a:r>
              <a:rPr lang="zh-CN" altLang="zh-CN" sz="1200" kern="1200" dirty="0">
                <a:solidFill>
                  <a:schemeClr val="tx1"/>
                </a:solidFill>
                <a:effectLst/>
                <a:latin typeface="+mn-lt"/>
                <a:ea typeface="+mn-ea"/>
                <a:cs typeface="+mn-cs"/>
              </a:rPr>
              <a:t>将要攻克的技术难题，三维手势交互技术在</a:t>
            </a:r>
            <a:r>
              <a:rPr lang="en-US" altLang="zh-CN" sz="1200" kern="1200" dirty="0">
                <a:solidFill>
                  <a:schemeClr val="tx1"/>
                </a:solidFill>
                <a:effectLst/>
                <a:latin typeface="+mn-lt"/>
                <a:ea typeface="+mn-ea"/>
                <a:cs typeface="+mn-cs"/>
              </a:rPr>
              <a:t>VR/AR</a:t>
            </a:r>
            <a:r>
              <a:rPr lang="zh-CN" altLang="zh-CN" sz="1200" kern="1200" dirty="0">
                <a:solidFill>
                  <a:schemeClr val="tx1"/>
                </a:solidFill>
                <a:effectLst/>
                <a:latin typeface="+mn-lt"/>
                <a:ea typeface="+mn-ea"/>
                <a:cs typeface="+mn-cs"/>
              </a:rPr>
              <a:t>中的应用与结合也势在必行。</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17</a:t>
            </a:fld>
            <a:endParaRPr lang="zh-CN" altLang="en-US"/>
          </a:p>
        </p:txBody>
      </p:sp>
    </p:spTree>
    <p:extLst>
      <p:ext uri="{BB962C8B-B14F-4D97-AF65-F5344CB8AC3E}">
        <p14:creationId xmlns:p14="http://schemas.microsoft.com/office/powerpoint/2010/main" val="1300288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2</a:t>
            </a:fld>
            <a:endParaRPr lang="zh-CN" altLang="en-US"/>
          </a:p>
        </p:txBody>
      </p:sp>
    </p:spTree>
    <p:extLst>
      <p:ext uri="{BB962C8B-B14F-4D97-AF65-F5344CB8AC3E}">
        <p14:creationId xmlns:p14="http://schemas.microsoft.com/office/powerpoint/2010/main" val="176276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目录页</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3</a:t>
            </a:fld>
            <a:endParaRPr lang="zh-CN" altLang="en-US"/>
          </a:p>
        </p:txBody>
      </p:sp>
    </p:spTree>
    <p:extLst>
      <p:ext uri="{BB962C8B-B14F-4D97-AF65-F5344CB8AC3E}">
        <p14:creationId xmlns:p14="http://schemas.microsoft.com/office/powerpoint/2010/main" val="3661861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使用说明：</a:t>
            </a:r>
            <a:endParaRPr lang="en-US" altLang="zh-CN" dirty="0"/>
          </a:p>
          <a:p>
            <a:r>
              <a:rPr lang="en-US" altLang="zh-CN" dirty="0"/>
              <a:t>1</a:t>
            </a:r>
            <a:r>
              <a:rPr lang="zh-CN" altLang="en-US" dirty="0"/>
              <a:t>、这里是</a:t>
            </a:r>
            <a:r>
              <a:rPr lang="en-US" altLang="zh-CN" dirty="0"/>
              <a:t>1#</a:t>
            </a:r>
            <a:r>
              <a:rPr lang="zh-CN" altLang="en-US" dirty="0"/>
              <a:t>转场页，图片为紫金港西区求是书院建筑群</a:t>
            </a:r>
          </a:p>
          <a:p>
            <a:endParaRPr lang="zh-CN" altLang="en-US" dirty="0"/>
          </a:p>
        </p:txBody>
      </p:sp>
      <p:sp>
        <p:nvSpPr>
          <p:cNvPr id="4" name="灯片编号占位符 3"/>
          <p:cNvSpPr>
            <a:spLocks noGrp="1"/>
          </p:cNvSpPr>
          <p:nvPr>
            <p:ph type="sldNum" sz="quarter" idx="5"/>
          </p:nvPr>
        </p:nvSpPr>
        <p:spPr/>
        <p:txBody>
          <a:bodyPr/>
          <a:lstStyle/>
          <a:p>
            <a:fld id="{8C538A16-44D0-4638-ACD6-43A88F095A25}" type="slidenum">
              <a:rPr lang="zh-CN" altLang="en-US" smtClean="0"/>
              <a:t>4</a:t>
            </a:fld>
            <a:endParaRPr lang="zh-CN" altLang="en-US"/>
          </a:p>
        </p:txBody>
      </p:sp>
    </p:spTree>
    <p:extLst>
      <p:ext uri="{BB962C8B-B14F-4D97-AF65-F5344CB8AC3E}">
        <p14:creationId xmlns:p14="http://schemas.microsoft.com/office/powerpoint/2010/main" val="2615730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在目前的消费级</a:t>
            </a:r>
            <a:r>
              <a:rPr lang="en-US" altLang="zh-CN" sz="1200" kern="1200" dirty="0">
                <a:solidFill>
                  <a:schemeClr val="tx1"/>
                </a:solidFill>
                <a:effectLst/>
                <a:latin typeface="+mn-lt"/>
                <a:ea typeface="+mn-ea"/>
                <a:cs typeface="+mn-cs"/>
              </a:rPr>
              <a:t>VR</a:t>
            </a:r>
            <a:r>
              <a:rPr lang="zh-CN" altLang="zh-CN" sz="1200" kern="1200" dirty="0">
                <a:solidFill>
                  <a:schemeClr val="tx1"/>
                </a:solidFill>
                <a:effectLst/>
                <a:latin typeface="+mn-lt"/>
                <a:ea typeface="+mn-ea"/>
                <a:cs typeface="+mn-cs"/>
              </a:rPr>
              <a:t>设备中，除了三大头显（</a:t>
            </a:r>
            <a:r>
              <a:rPr lang="en-US" altLang="zh-CN" sz="1200" kern="1200" dirty="0">
                <a:solidFill>
                  <a:schemeClr val="tx1"/>
                </a:solidFill>
                <a:effectLst/>
                <a:latin typeface="+mn-lt"/>
                <a:ea typeface="+mn-ea"/>
                <a:cs typeface="+mn-cs"/>
              </a:rPr>
              <a:t>Oculus </a:t>
            </a:r>
            <a:r>
              <a:rPr lang="en-US" altLang="zh-CN" sz="1200" kern="1200" dirty="0" err="1">
                <a:solidFill>
                  <a:schemeClr val="tx1"/>
                </a:solidFill>
                <a:effectLst/>
                <a:latin typeface="+mn-lt"/>
                <a:ea typeface="+mn-ea"/>
                <a:cs typeface="+mn-cs"/>
              </a:rPr>
              <a:t>rif</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HTCvive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PS VR</a:t>
            </a:r>
            <a:r>
              <a:rPr lang="zh-CN" altLang="zh-CN" sz="1200" kern="1200" dirty="0">
                <a:solidFill>
                  <a:schemeClr val="tx1"/>
                </a:solidFill>
                <a:effectLst/>
                <a:latin typeface="+mn-lt"/>
                <a:ea typeface="+mn-ea"/>
                <a:cs typeface="+mn-cs"/>
              </a:rPr>
              <a:t>）外，大部分的</a:t>
            </a:r>
            <a:r>
              <a:rPr lang="en-US" altLang="zh-CN" sz="1200" kern="1200" dirty="0">
                <a:solidFill>
                  <a:schemeClr val="tx1"/>
                </a:solidFill>
                <a:effectLst/>
                <a:latin typeface="+mn-lt"/>
                <a:ea typeface="+mn-ea"/>
                <a:cs typeface="+mn-cs"/>
              </a:rPr>
              <a:t>VR</a:t>
            </a:r>
            <a:r>
              <a:rPr lang="zh-CN" altLang="zh-CN" sz="1200" kern="1200" dirty="0">
                <a:solidFill>
                  <a:schemeClr val="tx1"/>
                </a:solidFill>
                <a:effectLst/>
                <a:latin typeface="+mn-lt"/>
                <a:ea typeface="+mn-ea"/>
                <a:cs typeface="+mn-cs"/>
              </a:rPr>
              <a:t>头显都不具备配套的体感交互（需要第三方设备），而正因为缺少了体感交互，使得这些设备未能构成完善的虚拟现实体验。</a:t>
            </a:r>
          </a:p>
          <a:p>
            <a:r>
              <a:rPr lang="zh-CN" altLang="zh-CN" sz="1200" kern="1200" dirty="0">
                <a:solidFill>
                  <a:schemeClr val="tx1"/>
                </a:solidFill>
                <a:effectLst/>
                <a:latin typeface="+mn-lt"/>
                <a:ea typeface="+mn-ea"/>
                <a:cs typeface="+mn-cs"/>
              </a:rPr>
              <a:t>支持体感交互的</a:t>
            </a:r>
            <a:r>
              <a:rPr lang="en-US" altLang="zh-CN" sz="1200" kern="1200" dirty="0">
                <a:solidFill>
                  <a:schemeClr val="tx1"/>
                </a:solidFill>
                <a:effectLst/>
                <a:latin typeface="+mn-lt"/>
                <a:ea typeface="+mn-ea"/>
                <a:cs typeface="+mn-cs"/>
              </a:rPr>
              <a:t>VR</a:t>
            </a:r>
            <a:r>
              <a:rPr lang="zh-CN" altLang="zh-CN" sz="1200" kern="1200" dirty="0">
                <a:solidFill>
                  <a:schemeClr val="tx1"/>
                </a:solidFill>
                <a:effectLst/>
                <a:latin typeface="+mn-lt"/>
                <a:ea typeface="+mn-ea"/>
                <a:cs typeface="+mn-cs"/>
              </a:rPr>
              <a:t>设备能有效降低晕动症的发生，并大大提高沉浸感，其中最关键就是可以让用户的身体与虚拟世界中的各种场景互动。在体感交互技术中又可以细分出各种类别及产品，如体感座椅、跑步机、体感衣服、空间定位技术、动作捕捉技术等</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5</a:t>
            </a:fld>
            <a:endParaRPr lang="zh-CN" altLang="en-US"/>
          </a:p>
        </p:txBody>
      </p:sp>
    </p:spTree>
    <p:extLst>
      <p:ext uri="{BB962C8B-B14F-4D97-AF65-F5344CB8AC3E}">
        <p14:creationId xmlns:p14="http://schemas.microsoft.com/office/powerpoint/2010/main" val="1821825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简单来说，</a:t>
            </a:r>
            <a:r>
              <a:rPr lang="en-US" altLang="zh-CN" sz="1200" b="0" i="0" kern="1200" dirty="0">
                <a:solidFill>
                  <a:schemeClr val="tx1"/>
                </a:solidFill>
                <a:effectLst/>
                <a:latin typeface="+mn-lt"/>
                <a:ea typeface="+mn-ea"/>
                <a:cs typeface="+mn-cs"/>
              </a:rPr>
              <a:t>VR</a:t>
            </a:r>
            <a:r>
              <a:rPr lang="zh-CN" altLang="en-US" sz="1200" b="0" i="0" kern="1200" dirty="0">
                <a:solidFill>
                  <a:schemeClr val="tx1"/>
                </a:solidFill>
                <a:effectLst/>
                <a:latin typeface="+mn-lt"/>
                <a:ea typeface="+mn-ea"/>
                <a:cs typeface="+mn-cs"/>
              </a:rPr>
              <a:t>室内定位技术可以使得用户可以在佩戴</a:t>
            </a:r>
            <a:r>
              <a:rPr lang="en-US" altLang="zh-CN" sz="1200" b="0" i="0" kern="1200" dirty="0">
                <a:solidFill>
                  <a:schemeClr val="tx1"/>
                </a:solidFill>
                <a:effectLst/>
                <a:latin typeface="+mn-lt"/>
                <a:ea typeface="+mn-ea"/>
                <a:cs typeface="+mn-cs"/>
              </a:rPr>
              <a:t>VR</a:t>
            </a:r>
            <a:r>
              <a:rPr lang="zh-CN" altLang="en-US" sz="1200" b="0" i="0" kern="1200" dirty="0">
                <a:solidFill>
                  <a:schemeClr val="tx1"/>
                </a:solidFill>
                <a:effectLst/>
                <a:latin typeface="+mn-lt"/>
                <a:ea typeface="+mn-ea"/>
                <a:cs typeface="+mn-cs"/>
              </a:rPr>
              <a:t>头盔时，除了在沉浸式的世界里原地旋转、还能利用算法和传感器感知到用户的移动从而确定用户在空间里的相对位置。一款具有空间定位的</a:t>
            </a:r>
            <a:r>
              <a:rPr lang="en-US" altLang="zh-CN" sz="1200" b="0" i="0" kern="1200" dirty="0">
                <a:solidFill>
                  <a:schemeClr val="tx1"/>
                </a:solidFill>
                <a:effectLst/>
                <a:latin typeface="+mn-lt"/>
                <a:ea typeface="+mn-ea"/>
                <a:cs typeface="+mn-cs"/>
              </a:rPr>
              <a:t>VR</a:t>
            </a:r>
            <a:r>
              <a:rPr lang="zh-CN" altLang="en-US" sz="1200" b="0" i="0" kern="1200" dirty="0">
                <a:solidFill>
                  <a:schemeClr val="tx1"/>
                </a:solidFill>
                <a:effectLst/>
                <a:latin typeface="+mn-lt"/>
                <a:ea typeface="+mn-ea"/>
                <a:cs typeface="+mn-cs"/>
              </a:rPr>
              <a:t>设备不仅能更好地提供沉浸感，其产生的眩晕感也会大幅降低，用户因为位移造成的画面不同步感完全消失，虚拟世界可以与你的身体保持一致的移动性。</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6</a:t>
            </a:fld>
            <a:endParaRPr lang="zh-CN" altLang="en-US"/>
          </a:p>
        </p:txBody>
      </p:sp>
    </p:spTree>
    <p:extLst>
      <p:ext uri="{BB962C8B-B14F-4D97-AF65-F5344CB8AC3E}">
        <p14:creationId xmlns:p14="http://schemas.microsoft.com/office/powerpoint/2010/main" val="4196172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Oculus Rift</a:t>
            </a:r>
            <a:r>
              <a:rPr lang="zh-CN" altLang="en-US" sz="1200" b="0" i="0" kern="1200" dirty="0">
                <a:solidFill>
                  <a:schemeClr val="tx1"/>
                </a:solidFill>
                <a:effectLst/>
                <a:latin typeface="+mn-lt"/>
                <a:ea typeface="+mn-ea"/>
                <a:cs typeface="+mn-cs"/>
              </a:rPr>
              <a:t>是一款为电子游戏设计的头戴式显示器。它将虚拟现实接入游戏中，使得玩家们能够身临其境，对游戏的沉浸感大幅提升。尽管还不完美，但它已经很可能改变将来的游戏方式，让科幻大片中描述的美好前景距离我们又近了一步。虽然最初是为游戏打造，但是</a:t>
            </a:r>
            <a:r>
              <a:rPr lang="en-US" altLang="zh-CN" sz="1200" b="0" i="0" kern="1200" dirty="0">
                <a:solidFill>
                  <a:schemeClr val="tx1"/>
                </a:solidFill>
                <a:effectLst/>
                <a:latin typeface="+mn-lt"/>
                <a:ea typeface="+mn-ea"/>
                <a:cs typeface="+mn-cs"/>
              </a:rPr>
              <a:t>Oculus</a:t>
            </a:r>
            <a:r>
              <a:rPr lang="zh-CN" altLang="en-US" sz="1200" b="0" i="0" kern="1200" dirty="0">
                <a:solidFill>
                  <a:schemeClr val="tx1"/>
                </a:solidFill>
                <a:effectLst/>
                <a:latin typeface="+mn-lt"/>
                <a:ea typeface="+mn-ea"/>
                <a:cs typeface="+mn-cs"/>
              </a:rPr>
              <a:t>已经决心将</a:t>
            </a:r>
            <a:r>
              <a:rPr lang="en-US" altLang="zh-CN" sz="1200" b="0" i="0" kern="1200" dirty="0">
                <a:solidFill>
                  <a:schemeClr val="tx1"/>
                </a:solidFill>
                <a:effectLst/>
                <a:latin typeface="+mn-lt"/>
                <a:ea typeface="+mn-ea"/>
                <a:cs typeface="+mn-cs"/>
              </a:rPr>
              <a:t>Rift</a:t>
            </a:r>
            <a:r>
              <a:rPr lang="zh-CN" altLang="en-US" sz="1200" b="0" i="0" kern="1200" dirty="0">
                <a:solidFill>
                  <a:schemeClr val="tx1"/>
                </a:solidFill>
                <a:effectLst/>
                <a:latin typeface="+mn-lt"/>
                <a:ea typeface="+mn-ea"/>
                <a:cs typeface="+mn-cs"/>
              </a:rPr>
              <a:t>应用到更为广泛的领域，包括观光、电影、医药、建筑、空间探索以及战场上。</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7</a:t>
            </a:fld>
            <a:endParaRPr lang="zh-CN" altLang="en-US"/>
          </a:p>
        </p:txBody>
      </p:sp>
    </p:spTree>
    <p:extLst>
      <p:ext uri="{BB962C8B-B14F-4D97-AF65-F5344CB8AC3E}">
        <p14:creationId xmlns:p14="http://schemas.microsoft.com/office/powerpoint/2010/main" val="1482797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2015</a:t>
            </a:r>
            <a:r>
              <a:rPr lang="zh-CN" altLang="en-US" sz="1200" b="0" i="0" kern="1200" dirty="0">
                <a:solidFill>
                  <a:schemeClr val="tx1"/>
                </a:solidFill>
                <a:effectLst/>
                <a:latin typeface="+mn-lt"/>
                <a:ea typeface="+mn-ea"/>
                <a:cs typeface="+mn-cs"/>
              </a:rPr>
              <a:t>东京电玩展</a:t>
            </a:r>
            <a:r>
              <a:rPr lang="zh-CN" altLang="en-US" sz="1200" b="0" i="0" u="none" strike="noStrike" kern="1200" dirty="0">
                <a:solidFill>
                  <a:schemeClr val="tx1"/>
                </a:solidFill>
                <a:effectLst/>
                <a:latin typeface="+mn-lt"/>
                <a:ea typeface="+mn-ea"/>
                <a:cs typeface="+mn-cs"/>
                <a:hlinkClick r:id="rId3"/>
              </a:rPr>
              <a:t>索尼</a:t>
            </a:r>
            <a:r>
              <a:rPr lang="zh-CN" altLang="en-US" sz="1200" b="0" i="0" kern="1200" dirty="0">
                <a:solidFill>
                  <a:schemeClr val="tx1"/>
                </a:solidFill>
                <a:effectLst/>
                <a:latin typeface="+mn-lt"/>
                <a:ea typeface="+mn-ea"/>
                <a:cs typeface="+mn-cs"/>
              </a:rPr>
              <a:t>发布会上，索尼为旗下的</a:t>
            </a:r>
            <a:r>
              <a:rPr lang="en-US" altLang="zh-CN" sz="1200" b="0" i="0" u="none" strike="noStrike" kern="1200" dirty="0">
                <a:solidFill>
                  <a:schemeClr val="tx1"/>
                </a:solidFill>
                <a:effectLst/>
                <a:latin typeface="+mn-lt"/>
                <a:ea typeface="+mn-ea"/>
                <a:cs typeface="+mn-cs"/>
                <a:hlinkClick r:id="rId4"/>
              </a:rPr>
              <a:t>VR</a:t>
            </a:r>
            <a:r>
              <a:rPr lang="zh-CN" altLang="en-US" sz="1200" b="0" i="0" u="none" strike="noStrike" kern="1200" dirty="0">
                <a:solidFill>
                  <a:schemeClr val="tx1"/>
                </a:solidFill>
                <a:effectLst/>
                <a:latin typeface="+mn-lt"/>
                <a:ea typeface="+mn-ea"/>
                <a:cs typeface="+mn-cs"/>
                <a:hlinkClick r:id="rId4"/>
              </a:rPr>
              <a:t>头显</a:t>
            </a:r>
            <a:r>
              <a:rPr lang="zh-CN" altLang="en-US" sz="1200" b="0" i="0" kern="1200" dirty="0">
                <a:solidFill>
                  <a:schemeClr val="tx1"/>
                </a:solidFill>
                <a:effectLst/>
                <a:latin typeface="+mn-lt"/>
                <a:ea typeface="+mn-ea"/>
                <a:cs typeface="+mn-cs"/>
              </a:rPr>
              <a:t>（虚拟现实头戴式显示器）正式更名</a:t>
            </a:r>
            <a:r>
              <a:rPr lang="en-US" altLang="zh-CN" sz="1200" b="0" i="0" kern="1200" dirty="0">
                <a:solidFill>
                  <a:schemeClr val="tx1"/>
                </a:solidFill>
                <a:effectLst/>
                <a:latin typeface="+mn-lt"/>
                <a:ea typeface="+mn-ea"/>
                <a:cs typeface="+mn-cs"/>
              </a:rPr>
              <a:t>PlayStation VR(Virtual Reality)</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8</a:t>
            </a:fld>
            <a:endParaRPr lang="zh-CN" altLang="en-US"/>
          </a:p>
        </p:txBody>
      </p:sp>
    </p:spTree>
    <p:extLst>
      <p:ext uri="{BB962C8B-B14F-4D97-AF65-F5344CB8AC3E}">
        <p14:creationId xmlns:p14="http://schemas.microsoft.com/office/powerpoint/2010/main" val="3232529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只需挥动一只手指即可浏览网页、阅读文章、翻看照片，还有播放音乐。即使不使用任何画笔或笔刷，用您的指尖即可以绘画，涂鸦和设计。</a:t>
            </a:r>
          </a:p>
          <a:p>
            <a:r>
              <a:rPr lang="zh-CN" altLang="en-US" sz="1200" b="0" i="0" kern="1200" dirty="0">
                <a:solidFill>
                  <a:schemeClr val="tx1"/>
                </a:solidFill>
                <a:effectLst/>
                <a:latin typeface="+mn-lt"/>
                <a:ea typeface="+mn-ea"/>
                <a:cs typeface="+mn-cs"/>
              </a:rPr>
              <a:t>用您的手指即可切水果、打坏蛋；用您的双手即可飙赛车，打飞机。</a:t>
            </a:r>
          </a:p>
          <a:p>
            <a:r>
              <a:rPr lang="zh-CN" altLang="en-US" sz="1200" b="0" i="0" kern="1200" dirty="0">
                <a:solidFill>
                  <a:schemeClr val="tx1"/>
                </a:solidFill>
                <a:effectLst/>
                <a:latin typeface="+mn-lt"/>
                <a:ea typeface="+mn-ea"/>
                <a:cs typeface="+mn-cs"/>
              </a:rPr>
              <a:t>您可以在</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空间进行雕刻、浇铸、拉伸、弯曲以及构建</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图像，还可以把他们拆开以及再次拼接。</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9</a:t>
            </a:fld>
            <a:endParaRPr lang="zh-CN" altLang="en-US"/>
          </a:p>
        </p:txBody>
      </p:sp>
    </p:spTree>
    <p:extLst>
      <p:ext uri="{BB962C8B-B14F-4D97-AF65-F5344CB8AC3E}">
        <p14:creationId xmlns:p14="http://schemas.microsoft.com/office/powerpoint/2010/main" val="241807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BDA23359-6957-4142-A2F0-DAC9A892E346}"/>
              </a:ext>
            </a:extLst>
          </p:cNvPr>
          <p:cNvSpPr>
            <a:spLocks noGrp="1"/>
          </p:cNvSpPr>
          <p:nvPr>
            <p:ph type="pic" sz="quarter" idx="10"/>
          </p:nvPr>
        </p:nvSpPr>
        <p:spPr>
          <a:xfrm>
            <a:off x="0" y="0"/>
            <a:ext cx="12192000" cy="6858000"/>
          </a:xfrm>
          <a:prstGeom prst="rect">
            <a:avLst/>
          </a:prstGeom>
        </p:spPr>
        <p:txBody>
          <a:bodyPr/>
          <a:lstStyle/>
          <a:p>
            <a:endParaRPr lang="zh-CN" altLang="en-US" dirty="0"/>
          </a:p>
        </p:txBody>
      </p:sp>
      <p:sp>
        <p:nvSpPr>
          <p:cNvPr id="5" name="任意多边形: 形状 4">
            <a:extLst>
              <a:ext uri="{FF2B5EF4-FFF2-40B4-BE49-F238E27FC236}">
                <a16:creationId xmlns:a16="http://schemas.microsoft.com/office/drawing/2014/main" id="{4E4C5978-1A7E-467D-8BEF-AF91D6CED5FA}"/>
              </a:ext>
            </a:extLst>
          </p:cNvPr>
          <p:cNvSpPr/>
          <p:nvPr userDrawn="1"/>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6" name="Group 74">
            <a:extLst>
              <a:ext uri="{FF2B5EF4-FFF2-40B4-BE49-F238E27FC236}">
                <a16:creationId xmlns:a16="http://schemas.microsoft.com/office/drawing/2014/main" id="{5E1E3D03-D787-4D0A-9B75-E2356DE73A08}"/>
              </a:ext>
            </a:extLst>
          </p:cNvPr>
          <p:cNvGrpSpPr>
            <a:grpSpLocks noChangeAspect="1"/>
          </p:cNvGrpSpPr>
          <p:nvPr userDrawn="1"/>
        </p:nvGrpSpPr>
        <p:grpSpPr bwMode="auto">
          <a:xfrm>
            <a:off x="5159308" y="4066426"/>
            <a:ext cx="1873384" cy="521122"/>
            <a:chOff x="954" y="660"/>
            <a:chExt cx="1269" cy="353"/>
          </a:xfrm>
          <a:solidFill>
            <a:schemeClr val="bg1"/>
          </a:solidFill>
        </p:grpSpPr>
        <p:sp>
          <p:nvSpPr>
            <p:cNvPr id="7" name="Freeform 75">
              <a:extLst>
                <a:ext uri="{FF2B5EF4-FFF2-40B4-BE49-F238E27FC236}">
                  <a16:creationId xmlns:a16="http://schemas.microsoft.com/office/drawing/2014/main" id="{FCA6D96F-452F-449F-9737-A6CC5A3F3D1B}"/>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76">
              <a:extLst>
                <a:ext uri="{FF2B5EF4-FFF2-40B4-BE49-F238E27FC236}">
                  <a16:creationId xmlns:a16="http://schemas.microsoft.com/office/drawing/2014/main" id="{D678DAB4-5CB9-4A3E-AE43-8E7228E17662}"/>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77">
              <a:extLst>
                <a:ext uri="{FF2B5EF4-FFF2-40B4-BE49-F238E27FC236}">
                  <a16:creationId xmlns:a16="http://schemas.microsoft.com/office/drawing/2014/main" id="{6459A6CD-7588-4749-BADB-70763FB4993A}"/>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78">
              <a:extLst>
                <a:ext uri="{FF2B5EF4-FFF2-40B4-BE49-F238E27FC236}">
                  <a16:creationId xmlns:a16="http://schemas.microsoft.com/office/drawing/2014/main" id="{81915FF4-BD96-44C7-9DDB-CE1307E0DC41}"/>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79">
              <a:extLst>
                <a:ext uri="{FF2B5EF4-FFF2-40B4-BE49-F238E27FC236}">
                  <a16:creationId xmlns:a16="http://schemas.microsoft.com/office/drawing/2014/main" id="{0C518597-2C96-4131-A1D5-1ABE6DF330FE}"/>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80">
              <a:extLst>
                <a:ext uri="{FF2B5EF4-FFF2-40B4-BE49-F238E27FC236}">
                  <a16:creationId xmlns:a16="http://schemas.microsoft.com/office/drawing/2014/main" id="{18B29256-4F7B-4F7E-A909-8441B4A827B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81">
              <a:extLst>
                <a:ext uri="{FF2B5EF4-FFF2-40B4-BE49-F238E27FC236}">
                  <a16:creationId xmlns:a16="http://schemas.microsoft.com/office/drawing/2014/main" id="{0711E0DA-F59D-4343-95BF-3FC603D4C091}"/>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82">
              <a:extLst>
                <a:ext uri="{FF2B5EF4-FFF2-40B4-BE49-F238E27FC236}">
                  <a16:creationId xmlns:a16="http://schemas.microsoft.com/office/drawing/2014/main" id="{66DD2D4F-C256-4842-BEEA-2249CEF6726E}"/>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83">
              <a:extLst>
                <a:ext uri="{FF2B5EF4-FFF2-40B4-BE49-F238E27FC236}">
                  <a16:creationId xmlns:a16="http://schemas.microsoft.com/office/drawing/2014/main" id="{95A9C4D6-9FB8-4D24-9DE5-E09B0E9D4121}"/>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84">
              <a:extLst>
                <a:ext uri="{FF2B5EF4-FFF2-40B4-BE49-F238E27FC236}">
                  <a16:creationId xmlns:a16="http://schemas.microsoft.com/office/drawing/2014/main" id="{890292E6-4B88-40A7-885D-6C1AAF3E95DB}"/>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85">
              <a:extLst>
                <a:ext uri="{FF2B5EF4-FFF2-40B4-BE49-F238E27FC236}">
                  <a16:creationId xmlns:a16="http://schemas.microsoft.com/office/drawing/2014/main" id="{E8286EC7-0411-405D-BFD1-CA36C616218F}"/>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86">
              <a:extLst>
                <a:ext uri="{FF2B5EF4-FFF2-40B4-BE49-F238E27FC236}">
                  <a16:creationId xmlns:a16="http://schemas.microsoft.com/office/drawing/2014/main" id="{91AC9568-D2DE-4664-9B06-C7845EC9BD5F}"/>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87">
              <a:extLst>
                <a:ext uri="{FF2B5EF4-FFF2-40B4-BE49-F238E27FC236}">
                  <a16:creationId xmlns:a16="http://schemas.microsoft.com/office/drawing/2014/main" id="{B152EC00-1BBF-41A0-B47D-E4C3CC7B757F}"/>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88">
              <a:extLst>
                <a:ext uri="{FF2B5EF4-FFF2-40B4-BE49-F238E27FC236}">
                  <a16:creationId xmlns:a16="http://schemas.microsoft.com/office/drawing/2014/main" id="{DC4FEF47-0D2D-462B-9E9E-CC205E64E042}"/>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89">
              <a:extLst>
                <a:ext uri="{FF2B5EF4-FFF2-40B4-BE49-F238E27FC236}">
                  <a16:creationId xmlns:a16="http://schemas.microsoft.com/office/drawing/2014/main" id="{5E30C2B2-3E38-4380-987C-2EBB66C43C28}"/>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90">
              <a:extLst>
                <a:ext uri="{FF2B5EF4-FFF2-40B4-BE49-F238E27FC236}">
                  <a16:creationId xmlns:a16="http://schemas.microsoft.com/office/drawing/2014/main" id="{7EF812C9-BCC6-45A7-A251-34E1DF8A6D4A}"/>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91">
              <a:extLst>
                <a:ext uri="{FF2B5EF4-FFF2-40B4-BE49-F238E27FC236}">
                  <a16:creationId xmlns:a16="http://schemas.microsoft.com/office/drawing/2014/main" id="{81065418-3CC9-4275-B550-5E91A7606FFC}"/>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92">
              <a:extLst>
                <a:ext uri="{FF2B5EF4-FFF2-40B4-BE49-F238E27FC236}">
                  <a16:creationId xmlns:a16="http://schemas.microsoft.com/office/drawing/2014/main" id="{F7EAFB12-6F84-4C23-B641-B75A2A589DCA}"/>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93">
              <a:extLst>
                <a:ext uri="{FF2B5EF4-FFF2-40B4-BE49-F238E27FC236}">
                  <a16:creationId xmlns:a16="http://schemas.microsoft.com/office/drawing/2014/main" id="{101119CA-B921-49F7-AB92-D45040144E05}"/>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94">
              <a:extLst>
                <a:ext uri="{FF2B5EF4-FFF2-40B4-BE49-F238E27FC236}">
                  <a16:creationId xmlns:a16="http://schemas.microsoft.com/office/drawing/2014/main" id="{6B9C7DA6-3388-462C-8BB8-09D0DB3A2655}"/>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95">
              <a:extLst>
                <a:ext uri="{FF2B5EF4-FFF2-40B4-BE49-F238E27FC236}">
                  <a16:creationId xmlns:a16="http://schemas.microsoft.com/office/drawing/2014/main" id="{9C1ED501-064A-41D7-A3FF-D34A0113A73B}"/>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96">
              <a:extLst>
                <a:ext uri="{FF2B5EF4-FFF2-40B4-BE49-F238E27FC236}">
                  <a16:creationId xmlns:a16="http://schemas.microsoft.com/office/drawing/2014/main" id="{FB600838-CD47-49AE-BC6F-8BB25387BA50}"/>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97">
              <a:extLst>
                <a:ext uri="{FF2B5EF4-FFF2-40B4-BE49-F238E27FC236}">
                  <a16:creationId xmlns:a16="http://schemas.microsoft.com/office/drawing/2014/main" id="{E28C207B-B91B-452A-B0D7-777C64C1107B}"/>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98">
              <a:extLst>
                <a:ext uri="{FF2B5EF4-FFF2-40B4-BE49-F238E27FC236}">
                  <a16:creationId xmlns:a16="http://schemas.microsoft.com/office/drawing/2014/main" id="{21185FD0-7E48-4E5B-A3AA-470E58DE606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99">
              <a:extLst>
                <a:ext uri="{FF2B5EF4-FFF2-40B4-BE49-F238E27FC236}">
                  <a16:creationId xmlns:a16="http://schemas.microsoft.com/office/drawing/2014/main" id="{C88AEE4E-9C5E-4BD7-A187-4E998266B873}"/>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00">
              <a:extLst>
                <a:ext uri="{FF2B5EF4-FFF2-40B4-BE49-F238E27FC236}">
                  <a16:creationId xmlns:a16="http://schemas.microsoft.com/office/drawing/2014/main" id="{B2A07BC7-82C6-4612-B331-C32464BF3E64}"/>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01">
              <a:extLst>
                <a:ext uri="{FF2B5EF4-FFF2-40B4-BE49-F238E27FC236}">
                  <a16:creationId xmlns:a16="http://schemas.microsoft.com/office/drawing/2014/main" id="{7D0CF6E8-B31C-4530-BE88-1E66FCE05AFF}"/>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02">
              <a:extLst>
                <a:ext uri="{FF2B5EF4-FFF2-40B4-BE49-F238E27FC236}">
                  <a16:creationId xmlns:a16="http://schemas.microsoft.com/office/drawing/2014/main" id="{6DFD1F26-0E64-467E-B7A0-2E0DD8AF1F3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03">
              <a:extLst>
                <a:ext uri="{FF2B5EF4-FFF2-40B4-BE49-F238E27FC236}">
                  <a16:creationId xmlns:a16="http://schemas.microsoft.com/office/drawing/2014/main" id="{CB69985C-8749-486B-BA69-C1B323CC7C96}"/>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04">
              <a:extLst>
                <a:ext uri="{FF2B5EF4-FFF2-40B4-BE49-F238E27FC236}">
                  <a16:creationId xmlns:a16="http://schemas.microsoft.com/office/drawing/2014/main" id="{B4FAFDA2-878B-478D-B018-8443A859959C}"/>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05">
              <a:extLst>
                <a:ext uri="{FF2B5EF4-FFF2-40B4-BE49-F238E27FC236}">
                  <a16:creationId xmlns:a16="http://schemas.microsoft.com/office/drawing/2014/main" id="{8C03FEAA-E8D9-45C7-841A-B6D77E59E91B}"/>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06">
              <a:extLst>
                <a:ext uri="{FF2B5EF4-FFF2-40B4-BE49-F238E27FC236}">
                  <a16:creationId xmlns:a16="http://schemas.microsoft.com/office/drawing/2014/main" id="{4756EED7-A0C3-4467-8E64-77AF44F1C706}"/>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07">
              <a:extLst>
                <a:ext uri="{FF2B5EF4-FFF2-40B4-BE49-F238E27FC236}">
                  <a16:creationId xmlns:a16="http://schemas.microsoft.com/office/drawing/2014/main" id="{3351674E-BC72-4C8A-9324-6DEE510AF704}"/>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08">
              <a:extLst>
                <a:ext uri="{FF2B5EF4-FFF2-40B4-BE49-F238E27FC236}">
                  <a16:creationId xmlns:a16="http://schemas.microsoft.com/office/drawing/2014/main" id="{8ED39B43-9483-4B60-B8CD-63A97116501B}"/>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09">
              <a:extLst>
                <a:ext uri="{FF2B5EF4-FFF2-40B4-BE49-F238E27FC236}">
                  <a16:creationId xmlns:a16="http://schemas.microsoft.com/office/drawing/2014/main" id="{EE7A62D1-F229-4629-BBB9-28A240894C8B}"/>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10">
              <a:extLst>
                <a:ext uri="{FF2B5EF4-FFF2-40B4-BE49-F238E27FC236}">
                  <a16:creationId xmlns:a16="http://schemas.microsoft.com/office/drawing/2014/main" id="{0C489A07-57DA-4835-B69A-448582CA0969}"/>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3" name="Freeform 111">
              <a:extLst>
                <a:ext uri="{FF2B5EF4-FFF2-40B4-BE49-F238E27FC236}">
                  <a16:creationId xmlns:a16="http://schemas.microsoft.com/office/drawing/2014/main" id="{CAAB9874-8283-4943-B8EC-C02B33217301}"/>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4" name="Freeform 112">
              <a:extLst>
                <a:ext uri="{FF2B5EF4-FFF2-40B4-BE49-F238E27FC236}">
                  <a16:creationId xmlns:a16="http://schemas.microsoft.com/office/drawing/2014/main" id="{612A2C82-5631-4C77-9465-225608160F0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5" name="Freeform 113">
              <a:extLst>
                <a:ext uri="{FF2B5EF4-FFF2-40B4-BE49-F238E27FC236}">
                  <a16:creationId xmlns:a16="http://schemas.microsoft.com/office/drawing/2014/main" id="{D1F2B588-ACBA-4FFF-8F3F-102C32B6F83E}"/>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6" name="Freeform 114">
              <a:extLst>
                <a:ext uri="{FF2B5EF4-FFF2-40B4-BE49-F238E27FC236}">
                  <a16:creationId xmlns:a16="http://schemas.microsoft.com/office/drawing/2014/main" id="{F831A376-76FA-47CC-A995-7D0C78D5490D}"/>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7" name="Freeform 115">
              <a:extLst>
                <a:ext uri="{FF2B5EF4-FFF2-40B4-BE49-F238E27FC236}">
                  <a16:creationId xmlns:a16="http://schemas.microsoft.com/office/drawing/2014/main" id="{26BA13D0-0BE5-43C0-A332-004FD8A24BB8}"/>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8" name="Freeform 116">
              <a:extLst>
                <a:ext uri="{FF2B5EF4-FFF2-40B4-BE49-F238E27FC236}">
                  <a16:creationId xmlns:a16="http://schemas.microsoft.com/office/drawing/2014/main" id="{E9FC8347-4607-44F0-978C-3381D2DECBF7}"/>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9" name="Freeform 117">
              <a:extLst>
                <a:ext uri="{FF2B5EF4-FFF2-40B4-BE49-F238E27FC236}">
                  <a16:creationId xmlns:a16="http://schemas.microsoft.com/office/drawing/2014/main" id="{C3291A06-9F04-40B5-B9C2-1F56ECFBDC5B}"/>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0" name="Freeform 118">
              <a:extLst>
                <a:ext uri="{FF2B5EF4-FFF2-40B4-BE49-F238E27FC236}">
                  <a16:creationId xmlns:a16="http://schemas.microsoft.com/office/drawing/2014/main" id="{EFDFDABC-FD93-4397-A5C0-60ED42977A05}"/>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1" name="Freeform 119">
              <a:extLst>
                <a:ext uri="{FF2B5EF4-FFF2-40B4-BE49-F238E27FC236}">
                  <a16:creationId xmlns:a16="http://schemas.microsoft.com/office/drawing/2014/main" id="{9939144F-FB4F-4535-B3CB-6721A2698551}"/>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2" name="Freeform 120">
              <a:extLst>
                <a:ext uri="{FF2B5EF4-FFF2-40B4-BE49-F238E27FC236}">
                  <a16:creationId xmlns:a16="http://schemas.microsoft.com/office/drawing/2014/main" id="{6F637A19-DC14-4D6C-A781-764E544A7274}"/>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3" name="Freeform 121">
              <a:extLst>
                <a:ext uri="{FF2B5EF4-FFF2-40B4-BE49-F238E27FC236}">
                  <a16:creationId xmlns:a16="http://schemas.microsoft.com/office/drawing/2014/main" id="{2C22FF7C-D429-4955-9B3E-36A19FB3D84A}"/>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4" name="Freeform 122">
              <a:extLst>
                <a:ext uri="{FF2B5EF4-FFF2-40B4-BE49-F238E27FC236}">
                  <a16:creationId xmlns:a16="http://schemas.microsoft.com/office/drawing/2014/main" id="{0187AF15-380B-4B65-9811-ED80FB2236BD}"/>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5" name="Freeform 123">
              <a:extLst>
                <a:ext uri="{FF2B5EF4-FFF2-40B4-BE49-F238E27FC236}">
                  <a16:creationId xmlns:a16="http://schemas.microsoft.com/office/drawing/2014/main" id="{BCD444D7-2E63-4A20-8090-BB9337099DF7}"/>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6" name="Freeform 124">
              <a:extLst>
                <a:ext uri="{FF2B5EF4-FFF2-40B4-BE49-F238E27FC236}">
                  <a16:creationId xmlns:a16="http://schemas.microsoft.com/office/drawing/2014/main" id="{DA05E31A-4BF5-419F-B34C-7B9EDAAD3848}"/>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7" name="Freeform 125">
              <a:extLst>
                <a:ext uri="{FF2B5EF4-FFF2-40B4-BE49-F238E27FC236}">
                  <a16:creationId xmlns:a16="http://schemas.microsoft.com/office/drawing/2014/main" id="{E623FA8E-4F71-48BC-BEF3-A1C5BE384E5F}"/>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8" name="Freeform 126">
              <a:extLst>
                <a:ext uri="{FF2B5EF4-FFF2-40B4-BE49-F238E27FC236}">
                  <a16:creationId xmlns:a16="http://schemas.microsoft.com/office/drawing/2014/main" id="{6BBFB53B-2BD7-42B6-8B47-E7D926AA2721}"/>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9" name="Freeform 127">
              <a:extLst>
                <a:ext uri="{FF2B5EF4-FFF2-40B4-BE49-F238E27FC236}">
                  <a16:creationId xmlns:a16="http://schemas.microsoft.com/office/drawing/2014/main" id="{384E844A-A1E2-4851-806A-027AA1D8BCDC}"/>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0" name="Freeform 128">
              <a:extLst>
                <a:ext uri="{FF2B5EF4-FFF2-40B4-BE49-F238E27FC236}">
                  <a16:creationId xmlns:a16="http://schemas.microsoft.com/office/drawing/2014/main" id="{5E3020EA-F5EF-495C-88F8-050294509B36}"/>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1" name="Freeform 129">
              <a:extLst>
                <a:ext uri="{FF2B5EF4-FFF2-40B4-BE49-F238E27FC236}">
                  <a16:creationId xmlns:a16="http://schemas.microsoft.com/office/drawing/2014/main" id="{AE9E8903-B742-490D-9FF4-4B07AA017678}"/>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2" name="Freeform 130">
              <a:extLst>
                <a:ext uri="{FF2B5EF4-FFF2-40B4-BE49-F238E27FC236}">
                  <a16:creationId xmlns:a16="http://schemas.microsoft.com/office/drawing/2014/main" id="{C77F30DA-F83D-4E3C-B912-693F8F98622E}"/>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3" name="Freeform 131">
              <a:extLst>
                <a:ext uri="{FF2B5EF4-FFF2-40B4-BE49-F238E27FC236}">
                  <a16:creationId xmlns:a16="http://schemas.microsoft.com/office/drawing/2014/main" id="{A7ED792D-5045-4DC1-AF5E-650E4C88222B}"/>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4" name="Freeform 132">
              <a:extLst>
                <a:ext uri="{FF2B5EF4-FFF2-40B4-BE49-F238E27FC236}">
                  <a16:creationId xmlns:a16="http://schemas.microsoft.com/office/drawing/2014/main" id="{C0E99C21-BB67-44C4-A553-CEB1494EA70E}"/>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5" name="Freeform 133">
              <a:extLst>
                <a:ext uri="{FF2B5EF4-FFF2-40B4-BE49-F238E27FC236}">
                  <a16:creationId xmlns:a16="http://schemas.microsoft.com/office/drawing/2014/main" id="{E43CE55C-6BA8-4950-B9A9-46DAFA52C67A}"/>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6" name="Freeform 134">
              <a:extLst>
                <a:ext uri="{FF2B5EF4-FFF2-40B4-BE49-F238E27FC236}">
                  <a16:creationId xmlns:a16="http://schemas.microsoft.com/office/drawing/2014/main" id="{F71654C2-6D26-4165-BFE8-93F2A2C2F958}"/>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7" name="Freeform 135">
              <a:extLst>
                <a:ext uri="{FF2B5EF4-FFF2-40B4-BE49-F238E27FC236}">
                  <a16:creationId xmlns:a16="http://schemas.microsoft.com/office/drawing/2014/main" id="{22628A20-EEFB-421A-84DB-185E72F58B4C}"/>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8" name="Freeform 136">
              <a:extLst>
                <a:ext uri="{FF2B5EF4-FFF2-40B4-BE49-F238E27FC236}">
                  <a16:creationId xmlns:a16="http://schemas.microsoft.com/office/drawing/2014/main" id="{3D3B5925-504A-4F95-B45F-128035F2D57D}"/>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9" name="Freeform 137">
              <a:extLst>
                <a:ext uri="{FF2B5EF4-FFF2-40B4-BE49-F238E27FC236}">
                  <a16:creationId xmlns:a16="http://schemas.microsoft.com/office/drawing/2014/main" id="{A18FD01E-1F35-491F-8A79-34B8A5640A2B}"/>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0" name="Freeform 138">
              <a:extLst>
                <a:ext uri="{FF2B5EF4-FFF2-40B4-BE49-F238E27FC236}">
                  <a16:creationId xmlns:a16="http://schemas.microsoft.com/office/drawing/2014/main" id="{F67E7763-E601-46AF-83D9-7747DCCB5CB6}"/>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1" name="Freeform 139">
              <a:extLst>
                <a:ext uri="{FF2B5EF4-FFF2-40B4-BE49-F238E27FC236}">
                  <a16:creationId xmlns:a16="http://schemas.microsoft.com/office/drawing/2014/main" id="{B80B71A8-2008-4426-8928-A6D8BCAB22DF}"/>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2" name="Freeform 140">
              <a:extLst>
                <a:ext uri="{FF2B5EF4-FFF2-40B4-BE49-F238E27FC236}">
                  <a16:creationId xmlns:a16="http://schemas.microsoft.com/office/drawing/2014/main" id="{011D6466-B0BD-4AEF-90CC-FE5743372412}"/>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3" name="Freeform 141">
              <a:extLst>
                <a:ext uri="{FF2B5EF4-FFF2-40B4-BE49-F238E27FC236}">
                  <a16:creationId xmlns:a16="http://schemas.microsoft.com/office/drawing/2014/main" id="{6C1D6A72-CCAD-4FC3-A9D4-5140DD6F0090}"/>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74" name="矩形 73">
            <a:extLst>
              <a:ext uri="{FF2B5EF4-FFF2-40B4-BE49-F238E27FC236}">
                <a16:creationId xmlns:a16="http://schemas.microsoft.com/office/drawing/2014/main" id="{DE033956-5A78-45D4-8962-F74C5D487753}"/>
              </a:ext>
            </a:extLst>
          </p:cNvPr>
          <p:cNvSpPr/>
          <p:nvPr userDrawn="1"/>
        </p:nvSpPr>
        <p:spPr>
          <a:xfrm>
            <a:off x="2472519" y="5599273"/>
            <a:ext cx="7246963" cy="260008"/>
          </a:xfrm>
          <a:prstGeom prst="rect">
            <a:avLst/>
          </a:prstGeom>
        </p:spPr>
        <p:txBody>
          <a:bodyPr wrap="square" lIns="0" rIns="0">
            <a:spAutoFit/>
          </a:bodyPr>
          <a:lstStyle/>
          <a:p>
            <a:pPr marL="0" marR="0" lvl="0" indent="0" algn="dist" defTabSz="914400" rtl="0" eaLnBrk="1" fontAlgn="auto" latinLnBrk="0" hangingPunct="1">
              <a:lnSpc>
                <a:spcPct val="120000"/>
              </a:lnSpc>
              <a:spcAft>
                <a:spcPts val="100"/>
              </a:spcAft>
              <a:buClrTx/>
              <a:buSzTx/>
              <a:buFontTx/>
              <a:buNone/>
              <a:tabLst/>
              <a:defRPr/>
            </a:pPr>
            <a:r>
              <a:rPr lang="en-US" altLang="zh-CN" sz="1000" b="1" kern="1200" dirty="0">
                <a:solidFill>
                  <a:schemeClr val="bg1">
                    <a:lumMod val="95000"/>
                  </a:schemeClr>
                </a:solidFill>
                <a:effectLst/>
                <a:latin typeface="+mn-lt"/>
                <a:ea typeface="+mn-ea"/>
                <a:cs typeface="+mn-cs"/>
              </a:rPr>
              <a:t>GRADUATION REPORT TEMPLE FOR ZHEJIANG UNIVERSITY</a:t>
            </a:r>
          </a:p>
        </p:txBody>
      </p:sp>
      <p:sp>
        <p:nvSpPr>
          <p:cNvPr id="78" name="文本占位符 77">
            <a:extLst>
              <a:ext uri="{FF2B5EF4-FFF2-40B4-BE49-F238E27FC236}">
                <a16:creationId xmlns:a16="http://schemas.microsoft.com/office/drawing/2014/main" id="{25C13CFF-DA7C-4606-A192-F0108C6504AD}"/>
              </a:ext>
            </a:extLst>
          </p:cNvPr>
          <p:cNvSpPr>
            <a:spLocks noGrp="1"/>
          </p:cNvSpPr>
          <p:nvPr>
            <p:ph type="body" sz="quarter" idx="11" hasCustomPrompt="1"/>
          </p:nvPr>
        </p:nvSpPr>
        <p:spPr>
          <a:xfrm>
            <a:off x="2218800" y="4785148"/>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75" name="文本占位符 63">
            <a:extLst>
              <a:ext uri="{FF2B5EF4-FFF2-40B4-BE49-F238E27FC236}">
                <a16:creationId xmlns:a16="http://schemas.microsoft.com/office/drawing/2014/main" id="{A36E9CAC-0242-4897-AFF5-CD5C9C05BD69}"/>
              </a:ext>
            </a:extLst>
          </p:cNvPr>
          <p:cNvSpPr>
            <a:spLocks noGrp="1"/>
          </p:cNvSpPr>
          <p:nvPr>
            <p:ph type="body" sz="quarter" idx="12" hasCustomPrompt="1"/>
          </p:nvPr>
        </p:nvSpPr>
        <p:spPr>
          <a:xfrm>
            <a:off x="5070522" y="5968126"/>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extLst>
      <p:ext uri="{BB962C8B-B14F-4D97-AF65-F5344CB8AC3E}">
        <p14:creationId xmlns:p14="http://schemas.microsoft.com/office/powerpoint/2010/main" val="3144784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406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687315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705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7" name="副标题 2">
            <a:extLst>
              <a:ext uri="{FF2B5EF4-FFF2-40B4-BE49-F238E27FC236}">
                <a16:creationId xmlns:a16="http://schemas.microsoft.com/office/drawing/2014/main" id="{0E6DF442-2C6B-45AF-8A5E-3C22004E6FDD}"/>
              </a:ext>
            </a:extLst>
          </p:cNvPr>
          <p:cNvSpPr txBox="1">
            <a:spLocks/>
          </p:cNvSpPr>
          <p:nvPr userDrawn="1"/>
        </p:nvSpPr>
        <p:spPr>
          <a:xfrm>
            <a:off x="960840" y="4702089"/>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 name="文本占位符 84">
            <a:extLst>
              <a:ext uri="{FF2B5EF4-FFF2-40B4-BE49-F238E27FC236}">
                <a16:creationId xmlns:a16="http://schemas.microsoft.com/office/drawing/2014/main" id="{AD5FD2FE-98E0-4AC5-872C-3B2306350224}"/>
              </a:ext>
            </a:extLst>
          </p:cNvPr>
          <p:cNvSpPr>
            <a:spLocks noGrp="1"/>
          </p:cNvSpPr>
          <p:nvPr userDrawn="1">
            <p:ph type="body" sz="quarter" idx="14" hasCustomPrompt="1"/>
          </p:nvPr>
        </p:nvSpPr>
        <p:spPr>
          <a:xfrm>
            <a:off x="960840" y="4702089"/>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sp>
        <p:nvSpPr>
          <p:cNvPr id="10" name="文本占位符 9">
            <a:extLst>
              <a:ext uri="{FF2B5EF4-FFF2-40B4-BE49-F238E27FC236}">
                <a16:creationId xmlns:a16="http://schemas.microsoft.com/office/drawing/2014/main" id="{746AE2F3-10E1-4170-A2EB-CC91D8D36E6C}"/>
              </a:ext>
            </a:extLst>
          </p:cNvPr>
          <p:cNvSpPr>
            <a:spLocks noGrp="1"/>
          </p:cNvSpPr>
          <p:nvPr userDrawn="1">
            <p:ph type="body" sz="quarter" idx="15" hasCustomPrompt="1"/>
          </p:nvPr>
        </p:nvSpPr>
        <p:spPr>
          <a:xfrm>
            <a:off x="960840" y="1432866"/>
            <a:ext cx="1487488" cy="1595437"/>
          </a:xfrm>
          <a:prstGeom prst="rect">
            <a:avLst/>
          </a:prstGeom>
        </p:spPr>
        <p:txBody>
          <a:bodyPr lIns="0" rIns="0" anchor="ctr"/>
          <a:lstStyle>
            <a:lvl1pPr marL="0" indent="0">
              <a:buNone/>
              <a:defRPr sz="7200" b="1"/>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NO</a:t>
            </a:r>
            <a:endParaRPr lang="zh-CN" altLang="en-US" dirty="0"/>
          </a:p>
        </p:txBody>
      </p:sp>
      <p:sp>
        <p:nvSpPr>
          <p:cNvPr id="11" name="文本占位符 77">
            <a:extLst>
              <a:ext uri="{FF2B5EF4-FFF2-40B4-BE49-F238E27FC236}">
                <a16:creationId xmlns:a16="http://schemas.microsoft.com/office/drawing/2014/main" id="{BF4F82D5-C68E-491F-9293-778C1F8DE085}"/>
              </a:ext>
            </a:extLst>
          </p:cNvPr>
          <p:cNvSpPr>
            <a:spLocks noGrp="1"/>
          </p:cNvSpPr>
          <p:nvPr userDrawn="1">
            <p:ph type="body" sz="quarter" idx="11" hasCustomPrompt="1"/>
          </p:nvPr>
        </p:nvSpPr>
        <p:spPr>
          <a:xfrm>
            <a:off x="960840" y="2785075"/>
            <a:ext cx="5330316" cy="721821"/>
          </a:xfrm>
          <a:prstGeom prst="rect">
            <a:avLst/>
          </a:prstGeom>
        </p:spPr>
        <p:txBody>
          <a:bodyPr lIns="0" tIns="0" rIns="0" bIns="0" anchor="ctr"/>
          <a:lstStyle>
            <a:lvl1pPr marL="0" indent="0" algn="l">
              <a:lnSpc>
                <a:spcPct val="100000"/>
              </a:lnSpc>
              <a:buNone/>
              <a:defRPr sz="2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单击此处编辑小节标题</a:t>
            </a:r>
          </a:p>
        </p:txBody>
      </p:sp>
      <p:sp>
        <p:nvSpPr>
          <p:cNvPr id="13" name="文本占位符 12">
            <a:extLst>
              <a:ext uri="{FF2B5EF4-FFF2-40B4-BE49-F238E27FC236}">
                <a16:creationId xmlns:a16="http://schemas.microsoft.com/office/drawing/2014/main" id="{D948172E-72B2-4D2B-B092-573CF97EE097}"/>
              </a:ext>
            </a:extLst>
          </p:cNvPr>
          <p:cNvSpPr>
            <a:spLocks noGrp="1"/>
          </p:cNvSpPr>
          <p:nvPr>
            <p:ph type="body" sz="quarter" idx="16" hasCustomPrompt="1"/>
          </p:nvPr>
        </p:nvSpPr>
        <p:spPr>
          <a:xfrm>
            <a:off x="960840" y="3429000"/>
            <a:ext cx="5210175" cy="1222597"/>
          </a:xfrm>
          <a:prstGeom prst="rect">
            <a:avLst/>
          </a:prstGeom>
        </p:spPr>
        <p:txBody>
          <a:bodyPr lIns="0" tIns="0" rIns="0" bIns="0" anchor="ctr">
            <a:normAutofit/>
          </a:bodyPr>
          <a:lstStyle>
            <a:lvl1pPr marL="0" indent="0">
              <a:lnSpc>
                <a:spcPct val="125000"/>
              </a:lnSpc>
              <a:spcBef>
                <a:spcPts val="0"/>
              </a:spcBef>
              <a:spcAft>
                <a:spcPts val="500"/>
              </a:spcAft>
              <a:buFontTx/>
              <a:buNone/>
              <a:defRPr sz="1600" b="1">
                <a:solidFill>
                  <a:schemeClr val="accent4"/>
                </a:solidFill>
                <a:latin typeface="+mj-ea"/>
                <a:ea typeface="+mj-ea"/>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单击此处输入小节标题的说明</a:t>
            </a:r>
            <a:endParaRPr lang="en-US" altLang="zh-CN" dirty="0"/>
          </a:p>
          <a:p>
            <a:pPr lvl="0"/>
            <a:r>
              <a:rPr lang="zh-CN" altLang="en-US" dirty="0"/>
              <a:t>比如背景、意义等</a:t>
            </a:r>
          </a:p>
        </p:txBody>
      </p:sp>
    </p:spTree>
    <p:extLst>
      <p:ext uri="{BB962C8B-B14F-4D97-AF65-F5344CB8AC3E}">
        <p14:creationId xmlns:p14="http://schemas.microsoft.com/office/powerpoint/2010/main" val="101810905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1" name="文本占位符 77">
            <a:extLst>
              <a:ext uri="{FF2B5EF4-FFF2-40B4-BE49-F238E27FC236}">
                <a16:creationId xmlns:a16="http://schemas.microsoft.com/office/drawing/2014/main" id="{B5D5F683-7E00-47B3-9467-9185D996D50F}"/>
              </a:ext>
            </a:extLst>
          </p:cNvPr>
          <p:cNvSpPr>
            <a:spLocks noGrp="1"/>
          </p:cNvSpPr>
          <p:nvPr>
            <p:ph type="body" sz="quarter" idx="11" hasCustomPrompt="1"/>
          </p:nvPr>
        </p:nvSpPr>
        <p:spPr>
          <a:xfrm>
            <a:off x="2218800" y="3076522"/>
            <a:ext cx="7754400" cy="721821"/>
          </a:xfrm>
          <a:prstGeom prst="rect">
            <a:avLst/>
          </a:prstGeom>
        </p:spPr>
        <p:txBody>
          <a:bodyPr anchor="ctr"/>
          <a:lstStyle>
            <a:lvl1pPr marL="0" indent="0" algn="dist">
              <a:lnSpc>
                <a:spcPct val="100000"/>
              </a:lnSpc>
              <a:buNone/>
              <a:defRPr sz="4800" b="1">
                <a:solidFill>
                  <a:schemeClr val="bg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64" name="文本占位符 63">
            <a:extLst>
              <a:ext uri="{FF2B5EF4-FFF2-40B4-BE49-F238E27FC236}">
                <a16:creationId xmlns:a16="http://schemas.microsoft.com/office/drawing/2014/main" id="{2FAA6F8A-D8B4-4363-B8F1-AF1C5C4CC611}"/>
              </a:ext>
            </a:extLst>
          </p:cNvPr>
          <p:cNvSpPr>
            <a:spLocks noGrp="1"/>
          </p:cNvSpPr>
          <p:nvPr>
            <p:ph type="body" sz="quarter" idx="12" hasCustomPrompt="1"/>
          </p:nvPr>
        </p:nvSpPr>
        <p:spPr>
          <a:xfrm>
            <a:off x="5070522" y="5207653"/>
            <a:ext cx="2050956" cy="386321"/>
          </a:xfrm>
          <a:prstGeom prst="rect">
            <a:avLst/>
          </a:prstGeom>
        </p:spPr>
        <p:txBody>
          <a:bodyPr anchor="ctr"/>
          <a:lstStyle>
            <a:lvl1pPr marL="0" indent="0" algn="ctr">
              <a:buFontTx/>
              <a:buNone/>
              <a:defRPr sz="16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答辩人信息</a:t>
            </a:r>
          </a:p>
        </p:txBody>
      </p:sp>
    </p:spTree>
    <p:extLst>
      <p:ext uri="{BB962C8B-B14F-4D97-AF65-F5344CB8AC3E}">
        <p14:creationId xmlns:p14="http://schemas.microsoft.com/office/powerpoint/2010/main" val="88074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副标题 2">
            <a:extLst>
              <a:ext uri="{FF2B5EF4-FFF2-40B4-BE49-F238E27FC236}">
                <a16:creationId xmlns:a16="http://schemas.microsoft.com/office/drawing/2014/main" id="{4D928ABA-C44F-43AE-8DB2-0946332E26B7}"/>
              </a:ext>
            </a:extLst>
          </p:cNvPr>
          <p:cNvSpPr txBox="1">
            <a:spLocks/>
          </p:cNvSpPr>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a:extLst>
              <a:ext uri="{FF2B5EF4-FFF2-40B4-BE49-F238E27FC236}">
                <a16:creationId xmlns:a16="http://schemas.microsoft.com/office/drawing/2014/main" id="{55E12536-F5E6-4615-BCA3-FD43010BD3F0}"/>
              </a:ext>
            </a:extLst>
          </p:cNvPr>
          <p:cNvSpPr txBox="1">
            <a:spLocks/>
          </p:cNvSpPr>
          <p:nvPr userDrawn="1"/>
        </p:nvSpPr>
        <p:spPr>
          <a:xfrm>
            <a:off x="1515340" y="3841753"/>
            <a:ext cx="3231227"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dist"/>
            <a:r>
              <a:rPr lang="en-US" altLang="zh-CN" sz="1200" b="1" kern="1200" dirty="0">
                <a:solidFill>
                  <a:schemeClr val="tx1">
                    <a:lumMod val="75000"/>
                    <a:lumOff val="25000"/>
                  </a:schemeClr>
                </a:solidFill>
                <a:effectLst/>
                <a:latin typeface="+mn-lt"/>
                <a:ea typeface="+mn-ea"/>
                <a:cs typeface="+mn-cs"/>
              </a:rPr>
              <a:t>Graduation Thesis Defense PPT Temple</a:t>
            </a:r>
            <a:endParaRPr lang="zh-CN" altLang="zh-CN" sz="1200" b="1" kern="1200" dirty="0">
              <a:solidFill>
                <a:schemeClr val="tx1">
                  <a:lumMod val="75000"/>
                  <a:lumOff val="25000"/>
                </a:schemeClr>
              </a:solidFill>
              <a:effectLst/>
              <a:latin typeface="+mn-lt"/>
              <a:ea typeface="+mn-ea"/>
              <a:cs typeface="+mn-cs"/>
            </a:endParaRPr>
          </a:p>
        </p:txBody>
      </p:sp>
      <p:sp>
        <p:nvSpPr>
          <p:cNvPr id="85" name="文本占位符 84">
            <a:extLst>
              <a:ext uri="{FF2B5EF4-FFF2-40B4-BE49-F238E27FC236}">
                <a16:creationId xmlns:a16="http://schemas.microsoft.com/office/drawing/2014/main" id="{9C066E07-1FB2-4E4E-885A-DB04877132EC}"/>
              </a:ext>
            </a:extLst>
          </p:cNvPr>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grpSp>
        <p:nvGrpSpPr>
          <p:cNvPr id="87" name="Group 74">
            <a:extLst>
              <a:ext uri="{FF2B5EF4-FFF2-40B4-BE49-F238E27FC236}">
                <a16:creationId xmlns:a16="http://schemas.microsoft.com/office/drawing/2014/main" id="{DE5F34AA-DE60-49EE-982E-B1E176FEED90}"/>
              </a:ext>
            </a:extLst>
          </p:cNvPr>
          <p:cNvGrpSpPr>
            <a:grpSpLocks noChangeAspect="1"/>
          </p:cNvGrpSpPr>
          <p:nvPr userDrawn="1"/>
        </p:nvGrpSpPr>
        <p:grpSpPr bwMode="auto">
          <a:xfrm>
            <a:off x="1514476" y="1047750"/>
            <a:ext cx="2014537" cy="560387"/>
            <a:chOff x="954" y="660"/>
            <a:chExt cx="1269" cy="353"/>
          </a:xfrm>
        </p:grpSpPr>
        <p:sp>
          <p:nvSpPr>
            <p:cNvPr id="89" name="Freeform 75">
              <a:extLst>
                <a:ext uri="{FF2B5EF4-FFF2-40B4-BE49-F238E27FC236}">
                  <a16:creationId xmlns:a16="http://schemas.microsoft.com/office/drawing/2014/main" id="{8B2498DD-9199-46A2-A18D-0705D67697DD}"/>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6">
              <a:extLst>
                <a:ext uri="{FF2B5EF4-FFF2-40B4-BE49-F238E27FC236}">
                  <a16:creationId xmlns:a16="http://schemas.microsoft.com/office/drawing/2014/main" id="{27F2E103-1219-4B08-AFAB-E952194DE85A}"/>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7">
              <a:extLst>
                <a:ext uri="{FF2B5EF4-FFF2-40B4-BE49-F238E27FC236}">
                  <a16:creationId xmlns:a16="http://schemas.microsoft.com/office/drawing/2014/main" id="{53C6CDB3-EB59-492C-951E-09DD70013121}"/>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8">
              <a:extLst>
                <a:ext uri="{FF2B5EF4-FFF2-40B4-BE49-F238E27FC236}">
                  <a16:creationId xmlns:a16="http://schemas.microsoft.com/office/drawing/2014/main" id="{2FEF08A5-6DF9-4AB5-A5A9-75D060EEA51E}"/>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9">
              <a:extLst>
                <a:ext uri="{FF2B5EF4-FFF2-40B4-BE49-F238E27FC236}">
                  <a16:creationId xmlns:a16="http://schemas.microsoft.com/office/drawing/2014/main" id="{9D2D39E7-58A1-4FC8-BC3E-3A297B07B57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0">
              <a:extLst>
                <a:ext uri="{FF2B5EF4-FFF2-40B4-BE49-F238E27FC236}">
                  <a16:creationId xmlns:a16="http://schemas.microsoft.com/office/drawing/2014/main" id="{915E986D-1EF4-42B3-94BB-73A288B9101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1">
              <a:extLst>
                <a:ext uri="{FF2B5EF4-FFF2-40B4-BE49-F238E27FC236}">
                  <a16:creationId xmlns:a16="http://schemas.microsoft.com/office/drawing/2014/main" id="{76BD02E3-0A82-4F7E-B49E-08A3A8C6A62A}"/>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2">
              <a:extLst>
                <a:ext uri="{FF2B5EF4-FFF2-40B4-BE49-F238E27FC236}">
                  <a16:creationId xmlns:a16="http://schemas.microsoft.com/office/drawing/2014/main" id="{72D823C7-888B-4B1A-BFC8-5E00FF601B29}"/>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3">
              <a:extLst>
                <a:ext uri="{FF2B5EF4-FFF2-40B4-BE49-F238E27FC236}">
                  <a16:creationId xmlns:a16="http://schemas.microsoft.com/office/drawing/2014/main" id="{4AC02DF5-F283-49BB-8E72-C9328F2686FE}"/>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4">
              <a:extLst>
                <a:ext uri="{FF2B5EF4-FFF2-40B4-BE49-F238E27FC236}">
                  <a16:creationId xmlns:a16="http://schemas.microsoft.com/office/drawing/2014/main" id="{9916BE3C-9CFD-4E8D-A180-F8DF74C6F4B3}"/>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5">
              <a:extLst>
                <a:ext uri="{FF2B5EF4-FFF2-40B4-BE49-F238E27FC236}">
                  <a16:creationId xmlns:a16="http://schemas.microsoft.com/office/drawing/2014/main" id="{88769C33-8DE2-46FA-AE8E-1223ED2C4309}"/>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6">
              <a:extLst>
                <a:ext uri="{FF2B5EF4-FFF2-40B4-BE49-F238E27FC236}">
                  <a16:creationId xmlns:a16="http://schemas.microsoft.com/office/drawing/2014/main" id="{0CE95D69-B4C5-4145-932B-021143A6B2EE}"/>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7">
              <a:extLst>
                <a:ext uri="{FF2B5EF4-FFF2-40B4-BE49-F238E27FC236}">
                  <a16:creationId xmlns:a16="http://schemas.microsoft.com/office/drawing/2014/main" id="{43B13C19-FB89-4EED-81C6-3D2C2608D415}"/>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88">
              <a:extLst>
                <a:ext uri="{FF2B5EF4-FFF2-40B4-BE49-F238E27FC236}">
                  <a16:creationId xmlns:a16="http://schemas.microsoft.com/office/drawing/2014/main" id="{8A91F156-A29E-472C-94F4-CE256BA0D5E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89">
              <a:extLst>
                <a:ext uri="{FF2B5EF4-FFF2-40B4-BE49-F238E27FC236}">
                  <a16:creationId xmlns:a16="http://schemas.microsoft.com/office/drawing/2014/main" id="{D7807415-D02A-4C80-BD78-41B382E35161}"/>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
              <a:extLst>
                <a:ext uri="{FF2B5EF4-FFF2-40B4-BE49-F238E27FC236}">
                  <a16:creationId xmlns:a16="http://schemas.microsoft.com/office/drawing/2014/main" id="{79DEE1DD-01C2-4B73-A6CD-DE0BE6BB7E17}"/>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1">
              <a:extLst>
                <a:ext uri="{FF2B5EF4-FFF2-40B4-BE49-F238E27FC236}">
                  <a16:creationId xmlns:a16="http://schemas.microsoft.com/office/drawing/2014/main" id="{010AA1A6-E46A-4F75-88C5-A56342E57CA7}"/>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2">
              <a:extLst>
                <a:ext uri="{FF2B5EF4-FFF2-40B4-BE49-F238E27FC236}">
                  <a16:creationId xmlns:a16="http://schemas.microsoft.com/office/drawing/2014/main" id="{C52736F8-DD1E-4205-B22C-019116B72B39}"/>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93">
              <a:extLst>
                <a:ext uri="{FF2B5EF4-FFF2-40B4-BE49-F238E27FC236}">
                  <a16:creationId xmlns:a16="http://schemas.microsoft.com/office/drawing/2014/main" id="{BCAE0993-9F35-49E9-8612-7A3460FF043F}"/>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94">
              <a:extLst>
                <a:ext uri="{FF2B5EF4-FFF2-40B4-BE49-F238E27FC236}">
                  <a16:creationId xmlns:a16="http://schemas.microsoft.com/office/drawing/2014/main" id="{08903417-CDA2-4B5C-8663-742A77050D74}"/>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95">
              <a:extLst>
                <a:ext uri="{FF2B5EF4-FFF2-40B4-BE49-F238E27FC236}">
                  <a16:creationId xmlns:a16="http://schemas.microsoft.com/office/drawing/2014/main" id="{6DAE163C-9373-4D54-80DA-79F3026765F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96">
              <a:extLst>
                <a:ext uri="{FF2B5EF4-FFF2-40B4-BE49-F238E27FC236}">
                  <a16:creationId xmlns:a16="http://schemas.microsoft.com/office/drawing/2014/main" id="{5E76BFC7-2013-43FB-854A-4415FCE2F79F}"/>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97">
              <a:extLst>
                <a:ext uri="{FF2B5EF4-FFF2-40B4-BE49-F238E27FC236}">
                  <a16:creationId xmlns:a16="http://schemas.microsoft.com/office/drawing/2014/main" id="{8AFBC41A-7495-4D2D-BE77-66A1AB944E74}"/>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98">
              <a:extLst>
                <a:ext uri="{FF2B5EF4-FFF2-40B4-BE49-F238E27FC236}">
                  <a16:creationId xmlns:a16="http://schemas.microsoft.com/office/drawing/2014/main" id="{D09FB162-D409-4711-8412-06A1353A318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99">
              <a:extLst>
                <a:ext uri="{FF2B5EF4-FFF2-40B4-BE49-F238E27FC236}">
                  <a16:creationId xmlns:a16="http://schemas.microsoft.com/office/drawing/2014/main" id="{A0A56EEB-FC0B-4ABC-9E2C-EE345582F9D6}"/>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0">
              <a:extLst>
                <a:ext uri="{FF2B5EF4-FFF2-40B4-BE49-F238E27FC236}">
                  <a16:creationId xmlns:a16="http://schemas.microsoft.com/office/drawing/2014/main" id="{515DC53A-290B-4BCD-A377-F29BC3F3B6A9}"/>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1">
              <a:extLst>
                <a:ext uri="{FF2B5EF4-FFF2-40B4-BE49-F238E27FC236}">
                  <a16:creationId xmlns:a16="http://schemas.microsoft.com/office/drawing/2014/main" id="{43C182AC-B9CB-4033-809E-037CC73333BC}"/>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2">
              <a:extLst>
                <a:ext uri="{FF2B5EF4-FFF2-40B4-BE49-F238E27FC236}">
                  <a16:creationId xmlns:a16="http://schemas.microsoft.com/office/drawing/2014/main" id="{CA0469B9-9E7E-4971-8D1B-3A413794B938}"/>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03">
              <a:extLst>
                <a:ext uri="{FF2B5EF4-FFF2-40B4-BE49-F238E27FC236}">
                  <a16:creationId xmlns:a16="http://schemas.microsoft.com/office/drawing/2014/main" id="{90D9BB77-EE58-496F-AD2A-501FC366C125}"/>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04">
              <a:extLst>
                <a:ext uri="{FF2B5EF4-FFF2-40B4-BE49-F238E27FC236}">
                  <a16:creationId xmlns:a16="http://schemas.microsoft.com/office/drawing/2014/main" id="{23E2F9BE-3F09-4C1F-903B-DEDE7D1437B3}"/>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05">
              <a:extLst>
                <a:ext uri="{FF2B5EF4-FFF2-40B4-BE49-F238E27FC236}">
                  <a16:creationId xmlns:a16="http://schemas.microsoft.com/office/drawing/2014/main" id="{6BCCF8C5-EFF5-48BD-8438-CD6288B8B4BC}"/>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06">
              <a:extLst>
                <a:ext uri="{FF2B5EF4-FFF2-40B4-BE49-F238E27FC236}">
                  <a16:creationId xmlns:a16="http://schemas.microsoft.com/office/drawing/2014/main" id="{D85300FF-28F5-4F4C-9868-6E9E7358F061}"/>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7">
              <a:extLst>
                <a:ext uri="{FF2B5EF4-FFF2-40B4-BE49-F238E27FC236}">
                  <a16:creationId xmlns:a16="http://schemas.microsoft.com/office/drawing/2014/main" id="{B5784116-8C30-4671-9587-9D254C0F5AC5}"/>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8">
              <a:extLst>
                <a:ext uri="{FF2B5EF4-FFF2-40B4-BE49-F238E27FC236}">
                  <a16:creationId xmlns:a16="http://schemas.microsoft.com/office/drawing/2014/main" id="{DAFE9458-FE6E-4BB9-B4E5-4D0938965F3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9">
              <a:extLst>
                <a:ext uri="{FF2B5EF4-FFF2-40B4-BE49-F238E27FC236}">
                  <a16:creationId xmlns:a16="http://schemas.microsoft.com/office/drawing/2014/main" id="{016F9691-45CF-46FE-AA70-9A990927ED10}"/>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0">
              <a:extLst>
                <a:ext uri="{FF2B5EF4-FFF2-40B4-BE49-F238E27FC236}">
                  <a16:creationId xmlns:a16="http://schemas.microsoft.com/office/drawing/2014/main" id="{B225A0DC-7ECA-4E20-9B61-D8C8A44DBABD}"/>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1">
              <a:extLst>
                <a:ext uri="{FF2B5EF4-FFF2-40B4-BE49-F238E27FC236}">
                  <a16:creationId xmlns:a16="http://schemas.microsoft.com/office/drawing/2014/main" id="{CD8BE105-8632-48C6-98AA-3BC083F5C5B9}"/>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12">
              <a:extLst>
                <a:ext uri="{FF2B5EF4-FFF2-40B4-BE49-F238E27FC236}">
                  <a16:creationId xmlns:a16="http://schemas.microsoft.com/office/drawing/2014/main" id="{E8E80D59-7153-46E8-8ECB-43A44D2BD65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3">
              <a:extLst>
                <a:ext uri="{FF2B5EF4-FFF2-40B4-BE49-F238E27FC236}">
                  <a16:creationId xmlns:a16="http://schemas.microsoft.com/office/drawing/2014/main" id="{79FC4AC3-30A3-4A82-9A40-93045F67B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14">
              <a:extLst>
                <a:ext uri="{FF2B5EF4-FFF2-40B4-BE49-F238E27FC236}">
                  <a16:creationId xmlns:a16="http://schemas.microsoft.com/office/drawing/2014/main" id="{3AB54E72-92A4-46A2-9ABB-FCC8E92962DE}"/>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15">
              <a:extLst>
                <a:ext uri="{FF2B5EF4-FFF2-40B4-BE49-F238E27FC236}">
                  <a16:creationId xmlns:a16="http://schemas.microsoft.com/office/drawing/2014/main" id="{E9B7B1E9-6B5C-4ABF-A6A4-475C1FFFF1D5}"/>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16">
              <a:extLst>
                <a:ext uri="{FF2B5EF4-FFF2-40B4-BE49-F238E27FC236}">
                  <a16:creationId xmlns:a16="http://schemas.microsoft.com/office/drawing/2014/main" id="{C7EEDC3D-B057-4D89-9724-8F25D6CBD68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17">
              <a:extLst>
                <a:ext uri="{FF2B5EF4-FFF2-40B4-BE49-F238E27FC236}">
                  <a16:creationId xmlns:a16="http://schemas.microsoft.com/office/drawing/2014/main" id="{500387AB-FCEB-410E-9E89-515ABF95E412}"/>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18">
              <a:extLst>
                <a:ext uri="{FF2B5EF4-FFF2-40B4-BE49-F238E27FC236}">
                  <a16:creationId xmlns:a16="http://schemas.microsoft.com/office/drawing/2014/main" id="{22E285A3-9B96-4499-B043-4F370F630136}"/>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9">
              <a:extLst>
                <a:ext uri="{FF2B5EF4-FFF2-40B4-BE49-F238E27FC236}">
                  <a16:creationId xmlns:a16="http://schemas.microsoft.com/office/drawing/2014/main" id="{1B908973-8AE8-4B7B-B100-336A7177394F}"/>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0">
              <a:extLst>
                <a:ext uri="{FF2B5EF4-FFF2-40B4-BE49-F238E27FC236}">
                  <a16:creationId xmlns:a16="http://schemas.microsoft.com/office/drawing/2014/main" id="{1375AF14-9ABC-434E-8402-76DB53F6CAD8}"/>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21">
              <a:extLst>
                <a:ext uri="{FF2B5EF4-FFF2-40B4-BE49-F238E27FC236}">
                  <a16:creationId xmlns:a16="http://schemas.microsoft.com/office/drawing/2014/main" id="{A87E967F-2771-47FD-AE1F-15AF226C63DE}"/>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2">
              <a:extLst>
                <a:ext uri="{FF2B5EF4-FFF2-40B4-BE49-F238E27FC236}">
                  <a16:creationId xmlns:a16="http://schemas.microsoft.com/office/drawing/2014/main" id="{0C0CF095-E9ED-43B6-921B-11B4DFB4B863}"/>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3">
              <a:extLst>
                <a:ext uri="{FF2B5EF4-FFF2-40B4-BE49-F238E27FC236}">
                  <a16:creationId xmlns:a16="http://schemas.microsoft.com/office/drawing/2014/main" id="{DA7EF2E6-E052-449B-A100-FC852D03C969}"/>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24">
              <a:extLst>
                <a:ext uri="{FF2B5EF4-FFF2-40B4-BE49-F238E27FC236}">
                  <a16:creationId xmlns:a16="http://schemas.microsoft.com/office/drawing/2014/main" id="{009D9541-5AEC-4746-9DAB-628470FA4102}"/>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5">
              <a:extLst>
                <a:ext uri="{FF2B5EF4-FFF2-40B4-BE49-F238E27FC236}">
                  <a16:creationId xmlns:a16="http://schemas.microsoft.com/office/drawing/2014/main" id="{5D126454-24AF-4FEA-8F3B-4BAB4A1EB95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6">
              <a:extLst>
                <a:ext uri="{FF2B5EF4-FFF2-40B4-BE49-F238E27FC236}">
                  <a16:creationId xmlns:a16="http://schemas.microsoft.com/office/drawing/2014/main" id="{21170BD5-ADBC-495C-B8BD-5803DF4FEB4B}"/>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7">
              <a:extLst>
                <a:ext uri="{FF2B5EF4-FFF2-40B4-BE49-F238E27FC236}">
                  <a16:creationId xmlns:a16="http://schemas.microsoft.com/office/drawing/2014/main" id="{CBD44F93-6078-4D44-B661-4EB0E9950006}"/>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8">
              <a:extLst>
                <a:ext uri="{FF2B5EF4-FFF2-40B4-BE49-F238E27FC236}">
                  <a16:creationId xmlns:a16="http://schemas.microsoft.com/office/drawing/2014/main" id="{45E65DB2-3712-42F0-93B8-FCF56DB1D96A}"/>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29">
              <a:extLst>
                <a:ext uri="{FF2B5EF4-FFF2-40B4-BE49-F238E27FC236}">
                  <a16:creationId xmlns:a16="http://schemas.microsoft.com/office/drawing/2014/main" id="{056EA474-333E-4482-9A08-C13AA1C2CC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0">
              <a:extLst>
                <a:ext uri="{FF2B5EF4-FFF2-40B4-BE49-F238E27FC236}">
                  <a16:creationId xmlns:a16="http://schemas.microsoft.com/office/drawing/2014/main" id="{7625672A-2B87-440F-A4EA-316D3877C7BD}"/>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1">
              <a:extLst>
                <a:ext uri="{FF2B5EF4-FFF2-40B4-BE49-F238E27FC236}">
                  <a16:creationId xmlns:a16="http://schemas.microsoft.com/office/drawing/2014/main" id="{29B854F1-1233-46AD-B832-38BBBA7EA6D1}"/>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2">
              <a:extLst>
                <a:ext uri="{FF2B5EF4-FFF2-40B4-BE49-F238E27FC236}">
                  <a16:creationId xmlns:a16="http://schemas.microsoft.com/office/drawing/2014/main" id="{C08F52CD-3E28-4262-B4F6-59DFB1285CBD}"/>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3">
              <a:extLst>
                <a:ext uri="{FF2B5EF4-FFF2-40B4-BE49-F238E27FC236}">
                  <a16:creationId xmlns:a16="http://schemas.microsoft.com/office/drawing/2014/main" id="{DB72564E-BD73-4A72-A746-1868092EDC8F}"/>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34">
              <a:extLst>
                <a:ext uri="{FF2B5EF4-FFF2-40B4-BE49-F238E27FC236}">
                  <a16:creationId xmlns:a16="http://schemas.microsoft.com/office/drawing/2014/main" id="{BF307901-670F-4D61-852C-FD6D7C83F9BD}"/>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5">
              <a:extLst>
                <a:ext uri="{FF2B5EF4-FFF2-40B4-BE49-F238E27FC236}">
                  <a16:creationId xmlns:a16="http://schemas.microsoft.com/office/drawing/2014/main" id="{61EA73CD-C6A3-4252-9AF0-8749345E60A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36">
              <a:extLst>
                <a:ext uri="{FF2B5EF4-FFF2-40B4-BE49-F238E27FC236}">
                  <a16:creationId xmlns:a16="http://schemas.microsoft.com/office/drawing/2014/main" id="{554217B1-DE75-417E-B7D0-233320BE5979}"/>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37">
              <a:extLst>
                <a:ext uri="{FF2B5EF4-FFF2-40B4-BE49-F238E27FC236}">
                  <a16:creationId xmlns:a16="http://schemas.microsoft.com/office/drawing/2014/main" id="{D985DAC8-BBB3-4137-9160-BA02CFFF1FE4}"/>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38">
              <a:extLst>
                <a:ext uri="{FF2B5EF4-FFF2-40B4-BE49-F238E27FC236}">
                  <a16:creationId xmlns:a16="http://schemas.microsoft.com/office/drawing/2014/main" id="{82127D24-C41B-4AC6-BE3C-21DDE5E75A3E}"/>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39">
              <a:extLst>
                <a:ext uri="{FF2B5EF4-FFF2-40B4-BE49-F238E27FC236}">
                  <a16:creationId xmlns:a16="http://schemas.microsoft.com/office/drawing/2014/main" id="{26F3D97C-ECC2-4C9D-9C2E-A4BB54A56AD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0">
              <a:extLst>
                <a:ext uri="{FF2B5EF4-FFF2-40B4-BE49-F238E27FC236}">
                  <a16:creationId xmlns:a16="http://schemas.microsoft.com/office/drawing/2014/main" id="{8528C489-1E39-4EAA-916C-F5D4CBE01B68}"/>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41">
              <a:extLst>
                <a:ext uri="{FF2B5EF4-FFF2-40B4-BE49-F238E27FC236}">
                  <a16:creationId xmlns:a16="http://schemas.microsoft.com/office/drawing/2014/main" id="{B0DD7ED7-C458-43A1-A436-277A31301299}"/>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7" name="文本占位符 77">
            <a:extLst>
              <a:ext uri="{FF2B5EF4-FFF2-40B4-BE49-F238E27FC236}">
                <a16:creationId xmlns:a16="http://schemas.microsoft.com/office/drawing/2014/main" id="{C2EE9811-84DA-482E-9F23-3E456E5B5127}"/>
              </a:ext>
            </a:extLst>
          </p:cNvPr>
          <p:cNvSpPr>
            <a:spLocks noGrp="1"/>
          </p:cNvSpPr>
          <p:nvPr>
            <p:ph type="body" sz="quarter" idx="11" hasCustomPrompt="1"/>
          </p:nvPr>
        </p:nvSpPr>
        <p:spPr>
          <a:xfrm>
            <a:off x="1514476" y="2442615"/>
            <a:ext cx="7754400" cy="721821"/>
          </a:xfrm>
          <a:prstGeom prst="rect">
            <a:avLst/>
          </a:prstGeom>
        </p:spPr>
        <p:txBody>
          <a:bodyPr lIns="0" rIns="0" anchor="ctr"/>
          <a:lstStyle>
            <a:lvl1pPr marL="0" indent="0" algn="l">
              <a:lnSpc>
                <a:spcPct val="100000"/>
              </a:lnSpc>
              <a:buNone/>
              <a:defRPr sz="4800" b="1">
                <a:solidFill>
                  <a:schemeClr val="tx1"/>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单击此处编辑答辩报告题目</a:t>
            </a:r>
          </a:p>
        </p:txBody>
      </p:sp>
      <p:sp>
        <p:nvSpPr>
          <p:cNvPr id="78" name="文本占位符 77">
            <a:extLst>
              <a:ext uri="{FF2B5EF4-FFF2-40B4-BE49-F238E27FC236}">
                <a16:creationId xmlns:a16="http://schemas.microsoft.com/office/drawing/2014/main" id="{156B0322-864D-4376-AB61-7454A2C85B9F}"/>
              </a:ext>
            </a:extLst>
          </p:cNvPr>
          <p:cNvSpPr>
            <a:spLocks noGrp="1"/>
          </p:cNvSpPr>
          <p:nvPr>
            <p:ph type="body" sz="quarter" idx="15" hasCustomPrompt="1"/>
          </p:nvPr>
        </p:nvSpPr>
        <p:spPr>
          <a:xfrm>
            <a:off x="1514476" y="3343161"/>
            <a:ext cx="3231228" cy="485081"/>
          </a:xfrm>
          <a:prstGeom prst="rect">
            <a:avLst/>
          </a:prstGeom>
        </p:spPr>
        <p:txBody>
          <a:bodyPr lIns="0" rIns="0" anchor="ctr"/>
          <a:lstStyle>
            <a:lvl1pPr marL="0" indent="0" algn="dist">
              <a:lnSpc>
                <a:spcPct val="100000"/>
              </a:lnSpc>
              <a:buNone/>
              <a:defRPr sz="2400" b="1">
                <a:solidFill>
                  <a:schemeClr val="tx2"/>
                </a:solidFill>
                <a:latin typeface="方正粗雅宋简体" panose="02000000000000000000" pitchFamily="2" charset="-122"/>
                <a:ea typeface="方正粗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单击编辑答辩副标题</a:t>
            </a:r>
          </a:p>
        </p:txBody>
      </p:sp>
    </p:spTree>
    <p:extLst>
      <p:ext uri="{BB962C8B-B14F-4D97-AF65-F5344CB8AC3E}">
        <p14:creationId xmlns:p14="http://schemas.microsoft.com/office/powerpoint/2010/main" val="3131981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188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3CFC9-8363-4487-A32C-B1BEBA8F1699}"/>
              </a:ext>
            </a:extLst>
          </p:cNvPr>
          <p:cNvSpPr>
            <a:spLocks noGrp="1"/>
          </p:cNvSpPr>
          <p:nvPr>
            <p:ph type="title"/>
          </p:nvPr>
        </p:nvSpPr>
        <p:spPr>
          <a:xfrm>
            <a:off x="71821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
        <p:nvSpPr>
          <p:cNvPr id="5" name="灯片编号占位符 4">
            <a:extLst>
              <a:ext uri="{FF2B5EF4-FFF2-40B4-BE49-F238E27FC236}">
                <a16:creationId xmlns:a16="http://schemas.microsoft.com/office/drawing/2014/main" id="{E702DD92-BF7E-4B21-813D-9797BE0403AE}"/>
              </a:ext>
            </a:extLst>
          </p:cNvPr>
          <p:cNvSpPr>
            <a:spLocks noGrp="1"/>
          </p:cNvSpPr>
          <p:nvPr>
            <p:ph type="sldNum" sz="quarter" idx="12"/>
          </p:nvPr>
        </p:nvSpPr>
        <p:spPr>
          <a:xfrm>
            <a:off x="9137021" y="6494335"/>
            <a:ext cx="2743200" cy="341761"/>
          </a:xfrm>
          <a:prstGeom prst="rect">
            <a:avLst/>
          </a:prstGeom>
        </p:spPr>
        <p:txBody>
          <a:bodyPr/>
          <a:lstStyle>
            <a:lvl1pPr algn="r">
              <a:defRPr sz="1100" b="1" i="0">
                <a:solidFill>
                  <a:schemeClr val="accent1"/>
                </a:solidFill>
              </a:defRPr>
            </a:lvl1pPr>
          </a:lstStyle>
          <a:p>
            <a:fld id="{1AAC388E-FA9E-4A2C-95EA-1F6B3A07935A}" type="slidenum">
              <a:rPr lang="zh-CN" altLang="en-US" smtClean="0"/>
              <a:pPr/>
              <a:t>‹#›</a:t>
            </a:fld>
            <a:endParaRPr lang="zh-CN" altLang="en-US" dirty="0"/>
          </a:p>
        </p:txBody>
      </p:sp>
      <p:grpSp>
        <p:nvGrpSpPr>
          <p:cNvPr id="6" name="Group 74">
            <a:extLst>
              <a:ext uri="{FF2B5EF4-FFF2-40B4-BE49-F238E27FC236}">
                <a16:creationId xmlns:a16="http://schemas.microsoft.com/office/drawing/2014/main" id="{D81BEAD8-85AD-4CBB-BA87-4A53B537F179}"/>
              </a:ext>
            </a:extLst>
          </p:cNvPr>
          <p:cNvGrpSpPr>
            <a:grpSpLocks noChangeAspect="1"/>
          </p:cNvGrpSpPr>
          <p:nvPr userDrawn="1"/>
        </p:nvGrpSpPr>
        <p:grpSpPr bwMode="auto">
          <a:xfrm>
            <a:off x="9961824" y="317195"/>
            <a:ext cx="1557337" cy="433207"/>
            <a:chOff x="954" y="660"/>
            <a:chExt cx="1269" cy="353"/>
          </a:xfrm>
        </p:grpSpPr>
        <p:sp>
          <p:nvSpPr>
            <p:cNvPr id="7" name="Freeform 75">
              <a:extLst>
                <a:ext uri="{FF2B5EF4-FFF2-40B4-BE49-F238E27FC236}">
                  <a16:creationId xmlns:a16="http://schemas.microsoft.com/office/drawing/2014/main" id="{4306C008-4D53-479B-87DC-7BDDC8016E3B}"/>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76">
              <a:extLst>
                <a:ext uri="{FF2B5EF4-FFF2-40B4-BE49-F238E27FC236}">
                  <a16:creationId xmlns:a16="http://schemas.microsoft.com/office/drawing/2014/main" id="{CFD155C6-2C4C-432F-B3E6-321873FD1258}"/>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7">
              <a:extLst>
                <a:ext uri="{FF2B5EF4-FFF2-40B4-BE49-F238E27FC236}">
                  <a16:creationId xmlns:a16="http://schemas.microsoft.com/office/drawing/2014/main" id="{4D10D138-D44D-4B21-8DDB-DB3BC00CBF08}"/>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78">
              <a:extLst>
                <a:ext uri="{FF2B5EF4-FFF2-40B4-BE49-F238E27FC236}">
                  <a16:creationId xmlns:a16="http://schemas.microsoft.com/office/drawing/2014/main" id="{16D53ADB-782D-4E41-9FE8-830E33A50A44}"/>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9">
              <a:extLst>
                <a:ext uri="{FF2B5EF4-FFF2-40B4-BE49-F238E27FC236}">
                  <a16:creationId xmlns:a16="http://schemas.microsoft.com/office/drawing/2014/main" id="{23C6EFEA-7756-49F4-9DBD-30C5EC72DCA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0">
              <a:extLst>
                <a:ext uri="{FF2B5EF4-FFF2-40B4-BE49-F238E27FC236}">
                  <a16:creationId xmlns:a16="http://schemas.microsoft.com/office/drawing/2014/main" id="{06398542-6917-4000-BFD4-B1F6B4CF919D}"/>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81">
              <a:extLst>
                <a:ext uri="{FF2B5EF4-FFF2-40B4-BE49-F238E27FC236}">
                  <a16:creationId xmlns:a16="http://schemas.microsoft.com/office/drawing/2014/main" id="{9A0D369A-CD3E-450F-8695-EEB58B5D9EC0}"/>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2">
              <a:extLst>
                <a:ext uri="{FF2B5EF4-FFF2-40B4-BE49-F238E27FC236}">
                  <a16:creationId xmlns:a16="http://schemas.microsoft.com/office/drawing/2014/main" id="{165959AA-56B9-4F28-8500-FDF2FCF7DF7B}"/>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83">
              <a:extLst>
                <a:ext uri="{FF2B5EF4-FFF2-40B4-BE49-F238E27FC236}">
                  <a16:creationId xmlns:a16="http://schemas.microsoft.com/office/drawing/2014/main" id="{22808A04-028B-415F-A830-4F4E8DFE3083}"/>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84">
              <a:extLst>
                <a:ext uri="{FF2B5EF4-FFF2-40B4-BE49-F238E27FC236}">
                  <a16:creationId xmlns:a16="http://schemas.microsoft.com/office/drawing/2014/main" id="{3A8F4F4E-58C0-47A4-9972-C43914F183EC}"/>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5">
              <a:extLst>
                <a:ext uri="{FF2B5EF4-FFF2-40B4-BE49-F238E27FC236}">
                  <a16:creationId xmlns:a16="http://schemas.microsoft.com/office/drawing/2014/main" id="{8DB7D6AC-873E-4DA3-AC2D-3E4704B2A96C}"/>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6">
              <a:extLst>
                <a:ext uri="{FF2B5EF4-FFF2-40B4-BE49-F238E27FC236}">
                  <a16:creationId xmlns:a16="http://schemas.microsoft.com/office/drawing/2014/main" id="{3A9D498B-46BE-4055-A48C-0A18CC5E539B}"/>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87">
              <a:extLst>
                <a:ext uri="{FF2B5EF4-FFF2-40B4-BE49-F238E27FC236}">
                  <a16:creationId xmlns:a16="http://schemas.microsoft.com/office/drawing/2014/main" id="{5CBEA33D-5CD1-43C1-97C3-6A87B3B91FA9}"/>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88">
              <a:extLst>
                <a:ext uri="{FF2B5EF4-FFF2-40B4-BE49-F238E27FC236}">
                  <a16:creationId xmlns:a16="http://schemas.microsoft.com/office/drawing/2014/main" id="{4635C5A0-26DC-44A3-BB50-16B1ED32F40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89">
              <a:extLst>
                <a:ext uri="{FF2B5EF4-FFF2-40B4-BE49-F238E27FC236}">
                  <a16:creationId xmlns:a16="http://schemas.microsoft.com/office/drawing/2014/main" id="{9C138777-C4AA-493B-A11B-92E825C06BDB}"/>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90">
              <a:extLst>
                <a:ext uri="{FF2B5EF4-FFF2-40B4-BE49-F238E27FC236}">
                  <a16:creationId xmlns:a16="http://schemas.microsoft.com/office/drawing/2014/main" id="{6A1F8203-DE09-4A8B-A300-2B782720AA03}"/>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1">
              <a:extLst>
                <a:ext uri="{FF2B5EF4-FFF2-40B4-BE49-F238E27FC236}">
                  <a16:creationId xmlns:a16="http://schemas.microsoft.com/office/drawing/2014/main" id="{60097EB1-E8C1-4137-AF99-8DA365851353}"/>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92">
              <a:extLst>
                <a:ext uri="{FF2B5EF4-FFF2-40B4-BE49-F238E27FC236}">
                  <a16:creationId xmlns:a16="http://schemas.microsoft.com/office/drawing/2014/main" id="{2F7C216D-280A-4FBA-A92E-1523EEE3260D}"/>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93">
              <a:extLst>
                <a:ext uri="{FF2B5EF4-FFF2-40B4-BE49-F238E27FC236}">
                  <a16:creationId xmlns:a16="http://schemas.microsoft.com/office/drawing/2014/main" id="{B8D6D20E-EC7F-4522-B269-F6322F8F7E03}"/>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94">
              <a:extLst>
                <a:ext uri="{FF2B5EF4-FFF2-40B4-BE49-F238E27FC236}">
                  <a16:creationId xmlns:a16="http://schemas.microsoft.com/office/drawing/2014/main" id="{A47DA623-0FEF-4722-83E0-CFD57D046A8E}"/>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95">
              <a:extLst>
                <a:ext uri="{FF2B5EF4-FFF2-40B4-BE49-F238E27FC236}">
                  <a16:creationId xmlns:a16="http://schemas.microsoft.com/office/drawing/2014/main" id="{0849BDAE-CDC3-4FA1-9BCC-809AA1A78E53}"/>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6">
              <a:extLst>
                <a:ext uri="{FF2B5EF4-FFF2-40B4-BE49-F238E27FC236}">
                  <a16:creationId xmlns:a16="http://schemas.microsoft.com/office/drawing/2014/main" id="{1061A279-9DB7-473F-A96F-3E7BE93CCD6A}"/>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97">
              <a:extLst>
                <a:ext uri="{FF2B5EF4-FFF2-40B4-BE49-F238E27FC236}">
                  <a16:creationId xmlns:a16="http://schemas.microsoft.com/office/drawing/2014/main" id="{53D77FAC-8A4C-4FD3-AE68-B34E792FC5C3}"/>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98">
              <a:extLst>
                <a:ext uri="{FF2B5EF4-FFF2-40B4-BE49-F238E27FC236}">
                  <a16:creationId xmlns:a16="http://schemas.microsoft.com/office/drawing/2014/main" id="{BDB852DA-7BF7-4DA5-8D47-0C7C22BC422E}"/>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9">
              <a:extLst>
                <a:ext uri="{FF2B5EF4-FFF2-40B4-BE49-F238E27FC236}">
                  <a16:creationId xmlns:a16="http://schemas.microsoft.com/office/drawing/2014/main" id="{7D9F34C6-C3BE-4C10-9503-E69A2CEAAA8C}"/>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00">
              <a:extLst>
                <a:ext uri="{FF2B5EF4-FFF2-40B4-BE49-F238E27FC236}">
                  <a16:creationId xmlns:a16="http://schemas.microsoft.com/office/drawing/2014/main" id="{FEF9E7A8-95C9-4C6B-9D9B-27F8ADE05697}"/>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01">
              <a:extLst>
                <a:ext uri="{FF2B5EF4-FFF2-40B4-BE49-F238E27FC236}">
                  <a16:creationId xmlns:a16="http://schemas.microsoft.com/office/drawing/2014/main" id="{DD485E03-A0DB-40BA-8BD9-F34E29646795}"/>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02">
              <a:extLst>
                <a:ext uri="{FF2B5EF4-FFF2-40B4-BE49-F238E27FC236}">
                  <a16:creationId xmlns:a16="http://schemas.microsoft.com/office/drawing/2014/main" id="{EC0AFDC2-69E6-4639-899C-CB60C2563D51}"/>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03">
              <a:extLst>
                <a:ext uri="{FF2B5EF4-FFF2-40B4-BE49-F238E27FC236}">
                  <a16:creationId xmlns:a16="http://schemas.microsoft.com/office/drawing/2014/main" id="{3E91A10F-8FCF-464D-85EE-39E128206F33}"/>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04">
              <a:extLst>
                <a:ext uri="{FF2B5EF4-FFF2-40B4-BE49-F238E27FC236}">
                  <a16:creationId xmlns:a16="http://schemas.microsoft.com/office/drawing/2014/main" id="{6ECF6C43-28BA-455F-8B3B-E83822D47AC5}"/>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05">
              <a:extLst>
                <a:ext uri="{FF2B5EF4-FFF2-40B4-BE49-F238E27FC236}">
                  <a16:creationId xmlns:a16="http://schemas.microsoft.com/office/drawing/2014/main" id="{25806274-7683-47C3-9EE7-CF5DF04DB057}"/>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06">
              <a:extLst>
                <a:ext uri="{FF2B5EF4-FFF2-40B4-BE49-F238E27FC236}">
                  <a16:creationId xmlns:a16="http://schemas.microsoft.com/office/drawing/2014/main" id="{00426AAF-A567-409A-B56B-37158EA96736}"/>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07">
              <a:extLst>
                <a:ext uri="{FF2B5EF4-FFF2-40B4-BE49-F238E27FC236}">
                  <a16:creationId xmlns:a16="http://schemas.microsoft.com/office/drawing/2014/main" id="{1A427C32-CF4A-4C86-AD72-0FD495033E38}"/>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08">
              <a:extLst>
                <a:ext uri="{FF2B5EF4-FFF2-40B4-BE49-F238E27FC236}">
                  <a16:creationId xmlns:a16="http://schemas.microsoft.com/office/drawing/2014/main" id="{A1D3527C-A241-4119-BEFC-9D3D6799929A}"/>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09">
              <a:extLst>
                <a:ext uri="{FF2B5EF4-FFF2-40B4-BE49-F238E27FC236}">
                  <a16:creationId xmlns:a16="http://schemas.microsoft.com/office/drawing/2014/main" id="{41FA1A86-E9FA-412B-B787-81DA268C1BE4}"/>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0">
              <a:extLst>
                <a:ext uri="{FF2B5EF4-FFF2-40B4-BE49-F238E27FC236}">
                  <a16:creationId xmlns:a16="http://schemas.microsoft.com/office/drawing/2014/main" id="{DE142541-2B6F-42DC-8026-C585BAB66348}"/>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11">
              <a:extLst>
                <a:ext uri="{FF2B5EF4-FFF2-40B4-BE49-F238E27FC236}">
                  <a16:creationId xmlns:a16="http://schemas.microsoft.com/office/drawing/2014/main" id="{2B9C497A-7469-4876-A643-FDBA4A4B1EE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12">
              <a:extLst>
                <a:ext uri="{FF2B5EF4-FFF2-40B4-BE49-F238E27FC236}">
                  <a16:creationId xmlns:a16="http://schemas.microsoft.com/office/drawing/2014/main" id="{DB0CB195-F705-4D7A-99E3-DE906EB60A8B}"/>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13">
              <a:extLst>
                <a:ext uri="{FF2B5EF4-FFF2-40B4-BE49-F238E27FC236}">
                  <a16:creationId xmlns:a16="http://schemas.microsoft.com/office/drawing/2014/main" id="{D57595D3-0050-4447-8FA2-F8424835D37E}"/>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14">
              <a:extLst>
                <a:ext uri="{FF2B5EF4-FFF2-40B4-BE49-F238E27FC236}">
                  <a16:creationId xmlns:a16="http://schemas.microsoft.com/office/drawing/2014/main" id="{D6A14826-FB63-4FAA-983D-991D5DF6E24D}"/>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15">
              <a:extLst>
                <a:ext uri="{FF2B5EF4-FFF2-40B4-BE49-F238E27FC236}">
                  <a16:creationId xmlns:a16="http://schemas.microsoft.com/office/drawing/2014/main" id="{66A337A4-D624-4CDE-BE7F-9C67685AD0E9}"/>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16">
              <a:extLst>
                <a:ext uri="{FF2B5EF4-FFF2-40B4-BE49-F238E27FC236}">
                  <a16:creationId xmlns:a16="http://schemas.microsoft.com/office/drawing/2014/main" id="{7D43AD26-DB94-4E22-AFC4-B23FB8A81EAC}"/>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17">
              <a:extLst>
                <a:ext uri="{FF2B5EF4-FFF2-40B4-BE49-F238E27FC236}">
                  <a16:creationId xmlns:a16="http://schemas.microsoft.com/office/drawing/2014/main" id="{6E41336B-73AC-45A6-B014-D58BE4DE0BC1}"/>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8">
              <a:extLst>
                <a:ext uri="{FF2B5EF4-FFF2-40B4-BE49-F238E27FC236}">
                  <a16:creationId xmlns:a16="http://schemas.microsoft.com/office/drawing/2014/main" id="{E0A0B577-7364-4EC0-A49F-9574BE77B08E}"/>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19">
              <a:extLst>
                <a:ext uri="{FF2B5EF4-FFF2-40B4-BE49-F238E27FC236}">
                  <a16:creationId xmlns:a16="http://schemas.microsoft.com/office/drawing/2014/main" id="{2A5E47E8-48F5-479A-B1D1-5578298042DA}"/>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20">
              <a:extLst>
                <a:ext uri="{FF2B5EF4-FFF2-40B4-BE49-F238E27FC236}">
                  <a16:creationId xmlns:a16="http://schemas.microsoft.com/office/drawing/2014/main" id="{B2488DE6-D3CA-4B6B-B82C-0AC393DE01DD}"/>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21">
              <a:extLst>
                <a:ext uri="{FF2B5EF4-FFF2-40B4-BE49-F238E27FC236}">
                  <a16:creationId xmlns:a16="http://schemas.microsoft.com/office/drawing/2014/main" id="{4F10E422-E03A-4A49-B232-CA2EAA227F9F}"/>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22">
              <a:extLst>
                <a:ext uri="{FF2B5EF4-FFF2-40B4-BE49-F238E27FC236}">
                  <a16:creationId xmlns:a16="http://schemas.microsoft.com/office/drawing/2014/main" id="{3130D05D-598D-4453-B645-DD478032431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23">
              <a:extLst>
                <a:ext uri="{FF2B5EF4-FFF2-40B4-BE49-F238E27FC236}">
                  <a16:creationId xmlns:a16="http://schemas.microsoft.com/office/drawing/2014/main" id="{C902CD46-90EA-448A-97A8-0A73482A369F}"/>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24">
              <a:extLst>
                <a:ext uri="{FF2B5EF4-FFF2-40B4-BE49-F238E27FC236}">
                  <a16:creationId xmlns:a16="http://schemas.microsoft.com/office/drawing/2014/main" id="{8A3E5E06-DFA6-4AB3-A010-8164F1EE7336}"/>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5">
              <a:extLst>
                <a:ext uri="{FF2B5EF4-FFF2-40B4-BE49-F238E27FC236}">
                  <a16:creationId xmlns:a16="http://schemas.microsoft.com/office/drawing/2014/main" id="{3E06ACD5-8A89-488D-90B6-DBB655EE596B}"/>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26">
              <a:extLst>
                <a:ext uri="{FF2B5EF4-FFF2-40B4-BE49-F238E27FC236}">
                  <a16:creationId xmlns:a16="http://schemas.microsoft.com/office/drawing/2014/main" id="{9EC7E998-2413-4D17-AC3D-007ECCFD6E0F}"/>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27">
              <a:extLst>
                <a:ext uri="{FF2B5EF4-FFF2-40B4-BE49-F238E27FC236}">
                  <a16:creationId xmlns:a16="http://schemas.microsoft.com/office/drawing/2014/main" id="{87034C48-4C46-4CC6-8C3F-C722943114E3}"/>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28">
              <a:extLst>
                <a:ext uri="{FF2B5EF4-FFF2-40B4-BE49-F238E27FC236}">
                  <a16:creationId xmlns:a16="http://schemas.microsoft.com/office/drawing/2014/main" id="{62BB485F-14AA-444F-9BBD-664844BE46C3}"/>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29">
              <a:extLst>
                <a:ext uri="{FF2B5EF4-FFF2-40B4-BE49-F238E27FC236}">
                  <a16:creationId xmlns:a16="http://schemas.microsoft.com/office/drawing/2014/main" id="{3D0C34D8-A472-4443-A35F-080648012F93}"/>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30">
              <a:extLst>
                <a:ext uri="{FF2B5EF4-FFF2-40B4-BE49-F238E27FC236}">
                  <a16:creationId xmlns:a16="http://schemas.microsoft.com/office/drawing/2014/main" id="{CAF8E6EF-E073-4B9D-AB0B-AD7056964146}"/>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31">
              <a:extLst>
                <a:ext uri="{FF2B5EF4-FFF2-40B4-BE49-F238E27FC236}">
                  <a16:creationId xmlns:a16="http://schemas.microsoft.com/office/drawing/2014/main" id="{2A5CF4D6-EB61-4632-B855-265C5250FDAC}"/>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32">
              <a:extLst>
                <a:ext uri="{FF2B5EF4-FFF2-40B4-BE49-F238E27FC236}">
                  <a16:creationId xmlns:a16="http://schemas.microsoft.com/office/drawing/2014/main" id="{CEE2E0C9-3684-47A2-BB78-B22B7A10CA9B}"/>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33">
              <a:extLst>
                <a:ext uri="{FF2B5EF4-FFF2-40B4-BE49-F238E27FC236}">
                  <a16:creationId xmlns:a16="http://schemas.microsoft.com/office/drawing/2014/main" id="{C7936461-76AD-4178-8B9D-4642E11E4832}"/>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34">
              <a:extLst>
                <a:ext uri="{FF2B5EF4-FFF2-40B4-BE49-F238E27FC236}">
                  <a16:creationId xmlns:a16="http://schemas.microsoft.com/office/drawing/2014/main" id="{5287D644-5BCE-4854-A3D4-268692628075}"/>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35">
              <a:extLst>
                <a:ext uri="{FF2B5EF4-FFF2-40B4-BE49-F238E27FC236}">
                  <a16:creationId xmlns:a16="http://schemas.microsoft.com/office/drawing/2014/main" id="{5AD27EB2-9C8F-40D0-A9D7-A7C40CC14196}"/>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36">
              <a:extLst>
                <a:ext uri="{FF2B5EF4-FFF2-40B4-BE49-F238E27FC236}">
                  <a16:creationId xmlns:a16="http://schemas.microsoft.com/office/drawing/2014/main" id="{BAF1B803-A062-4808-971A-02900DC6B0F4}"/>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37">
              <a:extLst>
                <a:ext uri="{FF2B5EF4-FFF2-40B4-BE49-F238E27FC236}">
                  <a16:creationId xmlns:a16="http://schemas.microsoft.com/office/drawing/2014/main" id="{3F07648F-C395-4071-9EEB-3EE714AE498E}"/>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38">
              <a:extLst>
                <a:ext uri="{FF2B5EF4-FFF2-40B4-BE49-F238E27FC236}">
                  <a16:creationId xmlns:a16="http://schemas.microsoft.com/office/drawing/2014/main" id="{679A93A4-0DAD-431E-B379-BA76BDC20F71}"/>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39">
              <a:extLst>
                <a:ext uri="{FF2B5EF4-FFF2-40B4-BE49-F238E27FC236}">
                  <a16:creationId xmlns:a16="http://schemas.microsoft.com/office/drawing/2014/main" id="{B8270F11-010A-4DF4-A2D5-E8FA5361575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40">
              <a:extLst>
                <a:ext uri="{FF2B5EF4-FFF2-40B4-BE49-F238E27FC236}">
                  <a16:creationId xmlns:a16="http://schemas.microsoft.com/office/drawing/2014/main" id="{EB1AE29F-5C29-45C4-B15E-575AE876BF2E}"/>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41">
              <a:extLst>
                <a:ext uri="{FF2B5EF4-FFF2-40B4-BE49-F238E27FC236}">
                  <a16:creationId xmlns:a16="http://schemas.microsoft.com/office/drawing/2014/main" id="{B964BC04-307D-44DE-BE24-67614204DCB3}"/>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cxnSp>
        <p:nvCxnSpPr>
          <p:cNvPr id="76" name="直接连接符 75">
            <a:extLst>
              <a:ext uri="{FF2B5EF4-FFF2-40B4-BE49-F238E27FC236}">
                <a16:creationId xmlns:a16="http://schemas.microsoft.com/office/drawing/2014/main" id="{B222798C-A44D-4340-87A3-6676E71C09B2}"/>
              </a:ext>
            </a:extLst>
          </p:cNvPr>
          <p:cNvCxnSpPr/>
          <p:nvPr userDrawn="1"/>
        </p:nvCxnSpPr>
        <p:spPr>
          <a:xfrm>
            <a:off x="719833" y="803088"/>
            <a:ext cx="10790378" cy="0"/>
          </a:xfrm>
          <a:prstGeom prst="line">
            <a:avLst/>
          </a:prstGeom>
          <a:ln w="38100">
            <a:solidFill>
              <a:srgbClr val="04428A"/>
            </a:solidFill>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CE9A27BC-B0E8-46B7-B1FC-5215B0FCA1B4}"/>
              </a:ext>
            </a:extLst>
          </p:cNvPr>
          <p:cNvSpPr/>
          <p:nvPr userDrawn="1"/>
        </p:nvSpPr>
        <p:spPr>
          <a:xfrm>
            <a:off x="304647" y="-519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43AD9DEE-FAD7-4DEE-99F0-4F8DF198B76C}"/>
              </a:ext>
            </a:extLst>
          </p:cNvPr>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4353" y="6468880"/>
            <a:ext cx="1865182" cy="392670"/>
          </a:xfrm>
          <a:prstGeom prst="rect">
            <a:avLst/>
          </a:prstGeom>
        </p:spPr>
      </p:pic>
    </p:spTree>
    <p:extLst>
      <p:ext uri="{BB962C8B-B14F-4D97-AF65-F5344CB8AC3E}">
        <p14:creationId xmlns:p14="http://schemas.microsoft.com/office/powerpoint/2010/main" val="4138392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3CFC9-8363-4487-A32C-B1BEBA8F1699}"/>
              </a:ext>
            </a:extLst>
          </p:cNvPr>
          <p:cNvSpPr>
            <a:spLocks noGrp="1"/>
          </p:cNvSpPr>
          <p:nvPr>
            <p:ph type="title"/>
          </p:nvPr>
        </p:nvSpPr>
        <p:spPr>
          <a:xfrm>
            <a:off x="319208" y="202011"/>
            <a:ext cx="8655953" cy="601075"/>
          </a:xfrm>
          <a:prstGeom prst="rect">
            <a:avLst/>
          </a:prstGeom>
        </p:spPr>
        <p:txBody>
          <a:bodyPr lIns="0" rIns="0" anchor="ctr">
            <a:normAutofit/>
          </a:bodyPr>
          <a:lstStyle>
            <a:lvl1pPr>
              <a:defRPr sz="28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340813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pos="3840">
          <p15:clr>
            <a:srgbClr val="FBAE40"/>
          </p15:clr>
        </p15:guide>
        <p15:guide id="2" pos="72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30D23AC-4580-4210-BB08-5EBF58B8AEE7}"/>
              </a:ext>
            </a:extLst>
          </p:cNvPr>
          <p:cNvSpPr>
            <a:spLocks noGrp="1"/>
          </p:cNvSpPr>
          <p:nvPr>
            <p:ph type="sldNum" sz="quarter" idx="12"/>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pPr/>
              <a:t>‹#›</a:t>
            </a:fld>
            <a:endParaRPr lang="zh-CN" altLang="en-US"/>
          </a:p>
        </p:txBody>
      </p:sp>
      <p:grpSp>
        <p:nvGrpSpPr>
          <p:cNvPr id="3" name="Group 74">
            <a:extLst>
              <a:ext uri="{FF2B5EF4-FFF2-40B4-BE49-F238E27FC236}">
                <a16:creationId xmlns:a16="http://schemas.microsoft.com/office/drawing/2014/main" id="{FDE1B2FB-A61D-44E3-B6FC-5AD6BFA9E353}"/>
              </a:ext>
            </a:extLst>
          </p:cNvPr>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a:extLst>
                <a:ext uri="{FF2B5EF4-FFF2-40B4-BE49-F238E27FC236}">
                  <a16:creationId xmlns:a16="http://schemas.microsoft.com/office/drawing/2014/main" id="{05E22588-9013-4B4F-922D-5C9641893CD9}"/>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 name="Freeform 76">
              <a:extLst>
                <a:ext uri="{FF2B5EF4-FFF2-40B4-BE49-F238E27FC236}">
                  <a16:creationId xmlns:a16="http://schemas.microsoft.com/office/drawing/2014/main" id="{6E5D1ED1-2BBA-4D23-A34C-B23A2461E4A6}"/>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 name="Freeform 77">
              <a:extLst>
                <a:ext uri="{FF2B5EF4-FFF2-40B4-BE49-F238E27FC236}">
                  <a16:creationId xmlns:a16="http://schemas.microsoft.com/office/drawing/2014/main" id="{BA1F6B86-C881-48F2-B896-664F79FA29CE}"/>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8" name="Freeform 78">
              <a:extLst>
                <a:ext uri="{FF2B5EF4-FFF2-40B4-BE49-F238E27FC236}">
                  <a16:creationId xmlns:a16="http://schemas.microsoft.com/office/drawing/2014/main" id="{2465D3CF-11EB-456C-9ECC-89044347769C}"/>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9" name="Freeform 79">
              <a:extLst>
                <a:ext uri="{FF2B5EF4-FFF2-40B4-BE49-F238E27FC236}">
                  <a16:creationId xmlns:a16="http://schemas.microsoft.com/office/drawing/2014/main" id="{DDC7DE56-FB7C-4D95-B18E-F4B46AF368BC}"/>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0" name="Freeform 80">
              <a:extLst>
                <a:ext uri="{FF2B5EF4-FFF2-40B4-BE49-F238E27FC236}">
                  <a16:creationId xmlns:a16="http://schemas.microsoft.com/office/drawing/2014/main" id="{7D3A18AF-77E8-4CDA-A371-05DE604D17E2}"/>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1" name="Freeform 81">
              <a:extLst>
                <a:ext uri="{FF2B5EF4-FFF2-40B4-BE49-F238E27FC236}">
                  <a16:creationId xmlns:a16="http://schemas.microsoft.com/office/drawing/2014/main" id="{2A09AAC9-1C2B-4359-B763-9E523D9D119C}"/>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2" name="Freeform 82">
              <a:extLst>
                <a:ext uri="{FF2B5EF4-FFF2-40B4-BE49-F238E27FC236}">
                  <a16:creationId xmlns:a16="http://schemas.microsoft.com/office/drawing/2014/main" id="{51926786-9F3F-439B-B3B7-348D984F4E1F}"/>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3" name="Freeform 83">
              <a:extLst>
                <a:ext uri="{FF2B5EF4-FFF2-40B4-BE49-F238E27FC236}">
                  <a16:creationId xmlns:a16="http://schemas.microsoft.com/office/drawing/2014/main" id="{6CB44588-013D-4EE9-8F1E-18D814434C0F}"/>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4" name="Freeform 84">
              <a:extLst>
                <a:ext uri="{FF2B5EF4-FFF2-40B4-BE49-F238E27FC236}">
                  <a16:creationId xmlns:a16="http://schemas.microsoft.com/office/drawing/2014/main" id="{7EDB998C-89F4-431E-87BF-709A7646720A}"/>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5" name="Freeform 85">
              <a:extLst>
                <a:ext uri="{FF2B5EF4-FFF2-40B4-BE49-F238E27FC236}">
                  <a16:creationId xmlns:a16="http://schemas.microsoft.com/office/drawing/2014/main" id="{F845B27E-D02C-4F06-A94A-E44BBC8F6FDD}"/>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6" name="Freeform 86">
              <a:extLst>
                <a:ext uri="{FF2B5EF4-FFF2-40B4-BE49-F238E27FC236}">
                  <a16:creationId xmlns:a16="http://schemas.microsoft.com/office/drawing/2014/main" id="{5AF4DE1D-6810-4566-8CE3-3644ED419277}"/>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7" name="Freeform 87">
              <a:extLst>
                <a:ext uri="{FF2B5EF4-FFF2-40B4-BE49-F238E27FC236}">
                  <a16:creationId xmlns:a16="http://schemas.microsoft.com/office/drawing/2014/main" id="{5BDCE5CA-6421-4425-8743-4582C7D6064F}"/>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8" name="Freeform 88">
              <a:extLst>
                <a:ext uri="{FF2B5EF4-FFF2-40B4-BE49-F238E27FC236}">
                  <a16:creationId xmlns:a16="http://schemas.microsoft.com/office/drawing/2014/main" id="{F1EBB270-8E32-4DEB-99F8-322DD3760991}"/>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19" name="Freeform 89">
              <a:extLst>
                <a:ext uri="{FF2B5EF4-FFF2-40B4-BE49-F238E27FC236}">
                  <a16:creationId xmlns:a16="http://schemas.microsoft.com/office/drawing/2014/main" id="{BBA9315E-BB00-4149-B5BF-5CA424CF5EAE}"/>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0" name="Freeform 90">
              <a:extLst>
                <a:ext uri="{FF2B5EF4-FFF2-40B4-BE49-F238E27FC236}">
                  <a16:creationId xmlns:a16="http://schemas.microsoft.com/office/drawing/2014/main" id="{98162FDD-F507-459F-9F82-1F8AC616ADDF}"/>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1" name="Freeform 91">
              <a:extLst>
                <a:ext uri="{FF2B5EF4-FFF2-40B4-BE49-F238E27FC236}">
                  <a16:creationId xmlns:a16="http://schemas.microsoft.com/office/drawing/2014/main" id="{5FBD66CA-69D7-4410-9F22-16CEB1F37A69}"/>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2" name="Freeform 92">
              <a:extLst>
                <a:ext uri="{FF2B5EF4-FFF2-40B4-BE49-F238E27FC236}">
                  <a16:creationId xmlns:a16="http://schemas.microsoft.com/office/drawing/2014/main" id="{20336E6D-ACE8-45B8-9830-68BBCE809D87}"/>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3" name="Freeform 93">
              <a:extLst>
                <a:ext uri="{FF2B5EF4-FFF2-40B4-BE49-F238E27FC236}">
                  <a16:creationId xmlns:a16="http://schemas.microsoft.com/office/drawing/2014/main" id="{BAABAF6B-2E23-4853-BFFC-D5D2CCA62DEC}"/>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4" name="Freeform 94">
              <a:extLst>
                <a:ext uri="{FF2B5EF4-FFF2-40B4-BE49-F238E27FC236}">
                  <a16:creationId xmlns:a16="http://schemas.microsoft.com/office/drawing/2014/main" id="{AB3895B2-8521-4548-A5D5-645C519E5CB2}"/>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5" name="Freeform 95">
              <a:extLst>
                <a:ext uri="{FF2B5EF4-FFF2-40B4-BE49-F238E27FC236}">
                  <a16:creationId xmlns:a16="http://schemas.microsoft.com/office/drawing/2014/main" id="{235E662F-02F4-4A6F-ADCE-C0CC46EF53C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6" name="Freeform 96">
              <a:extLst>
                <a:ext uri="{FF2B5EF4-FFF2-40B4-BE49-F238E27FC236}">
                  <a16:creationId xmlns:a16="http://schemas.microsoft.com/office/drawing/2014/main" id="{940B24D3-4D32-428E-B7D3-6E3E6D9DC759}"/>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7" name="Freeform 97">
              <a:extLst>
                <a:ext uri="{FF2B5EF4-FFF2-40B4-BE49-F238E27FC236}">
                  <a16:creationId xmlns:a16="http://schemas.microsoft.com/office/drawing/2014/main" id="{30E8CBF7-BA79-42C9-914B-36D4ABFE0577}"/>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8" name="Freeform 98">
              <a:extLst>
                <a:ext uri="{FF2B5EF4-FFF2-40B4-BE49-F238E27FC236}">
                  <a16:creationId xmlns:a16="http://schemas.microsoft.com/office/drawing/2014/main" id="{BFAD07D8-87CB-4AD2-8845-BB8F490DA349}"/>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29" name="Freeform 99">
              <a:extLst>
                <a:ext uri="{FF2B5EF4-FFF2-40B4-BE49-F238E27FC236}">
                  <a16:creationId xmlns:a16="http://schemas.microsoft.com/office/drawing/2014/main" id="{B44383CC-373B-4965-92A6-875F809A947E}"/>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0" name="Freeform 100">
              <a:extLst>
                <a:ext uri="{FF2B5EF4-FFF2-40B4-BE49-F238E27FC236}">
                  <a16:creationId xmlns:a16="http://schemas.microsoft.com/office/drawing/2014/main" id="{A50794A3-1788-49CD-AEA0-250CFC8FD49D}"/>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1" name="Freeform 101">
              <a:extLst>
                <a:ext uri="{FF2B5EF4-FFF2-40B4-BE49-F238E27FC236}">
                  <a16:creationId xmlns:a16="http://schemas.microsoft.com/office/drawing/2014/main" id="{116463AD-4B12-404D-8BB2-6C3D3272AE2D}"/>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2" name="Freeform 102">
              <a:extLst>
                <a:ext uri="{FF2B5EF4-FFF2-40B4-BE49-F238E27FC236}">
                  <a16:creationId xmlns:a16="http://schemas.microsoft.com/office/drawing/2014/main" id="{E3AFB79E-2EBA-4269-B088-5ECD2014ED1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3" name="Freeform 103">
              <a:extLst>
                <a:ext uri="{FF2B5EF4-FFF2-40B4-BE49-F238E27FC236}">
                  <a16:creationId xmlns:a16="http://schemas.microsoft.com/office/drawing/2014/main" id="{4DD6B9EC-7FFD-40D3-A97C-187D271CC25C}"/>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4" name="Freeform 104">
              <a:extLst>
                <a:ext uri="{FF2B5EF4-FFF2-40B4-BE49-F238E27FC236}">
                  <a16:creationId xmlns:a16="http://schemas.microsoft.com/office/drawing/2014/main" id="{4D07D75A-8DD0-4B80-9F8F-C2582DB56438}"/>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5" name="Freeform 105">
              <a:extLst>
                <a:ext uri="{FF2B5EF4-FFF2-40B4-BE49-F238E27FC236}">
                  <a16:creationId xmlns:a16="http://schemas.microsoft.com/office/drawing/2014/main" id="{BA33A9B8-E292-44B5-B166-90EDE3E89491}"/>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6" name="Freeform 106">
              <a:extLst>
                <a:ext uri="{FF2B5EF4-FFF2-40B4-BE49-F238E27FC236}">
                  <a16:creationId xmlns:a16="http://schemas.microsoft.com/office/drawing/2014/main" id="{0CC706B8-DAAD-4E53-B5D6-B66B9A2953C7}"/>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7" name="Freeform 107">
              <a:extLst>
                <a:ext uri="{FF2B5EF4-FFF2-40B4-BE49-F238E27FC236}">
                  <a16:creationId xmlns:a16="http://schemas.microsoft.com/office/drawing/2014/main" id="{119FC483-2164-4C16-BF31-5365301E6063}"/>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8" name="Freeform 108">
              <a:extLst>
                <a:ext uri="{FF2B5EF4-FFF2-40B4-BE49-F238E27FC236}">
                  <a16:creationId xmlns:a16="http://schemas.microsoft.com/office/drawing/2014/main" id="{ED1FD9E9-61FF-48CF-8FA5-6D9B891E741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39" name="Freeform 109">
              <a:extLst>
                <a:ext uri="{FF2B5EF4-FFF2-40B4-BE49-F238E27FC236}">
                  <a16:creationId xmlns:a16="http://schemas.microsoft.com/office/drawing/2014/main" id="{FABB4B00-B4AE-48C6-9094-ACD4AFD5B7CC}"/>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0" name="Freeform 110">
              <a:extLst>
                <a:ext uri="{FF2B5EF4-FFF2-40B4-BE49-F238E27FC236}">
                  <a16:creationId xmlns:a16="http://schemas.microsoft.com/office/drawing/2014/main" id="{FE0DDC20-058C-42CA-B8E1-541F59C9C4AA}"/>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1" name="Freeform 111">
              <a:extLst>
                <a:ext uri="{FF2B5EF4-FFF2-40B4-BE49-F238E27FC236}">
                  <a16:creationId xmlns:a16="http://schemas.microsoft.com/office/drawing/2014/main" id="{55F7BC03-192C-48AD-AC13-06A2F9DAEA1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2" name="Freeform 112">
              <a:extLst>
                <a:ext uri="{FF2B5EF4-FFF2-40B4-BE49-F238E27FC236}">
                  <a16:creationId xmlns:a16="http://schemas.microsoft.com/office/drawing/2014/main" id="{1B7E42FE-1416-41F2-86FC-2933EBBB1290}"/>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3" name="Freeform 113">
              <a:extLst>
                <a:ext uri="{FF2B5EF4-FFF2-40B4-BE49-F238E27FC236}">
                  <a16:creationId xmlns:a16="http://schemas.microsoft.com/office/drawing/2014/main" id="{9CE54699-EB22-403D-B875-3AD92E4C1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4" name="Freeform 114">
              <a:extLst>
                <a:ext uri="{FF2B5EF4-FFF2-40B4-BE49-F238E27FC236}">
                  <a16:creationId xmlns:a16="http://schemas.microsoft.com/office/drawing/2014/main" id="{31A44FCC-FA9C-4922-987E-AA083E17322B}"/>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5" name="Freeform 115">
              <a:extLst>
                <a:ext uri="{FF2B5EF4-FFF2-40B4-BE49-F238E27FC236}">
                  <a16:creationId xmlns:a16="http://schemas.microsoft.com/office/drawing/2014/main" id="{65B48BBF-6D89-4D3E-90E0-9FA8B2E23C71}"/>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6" name="Freeform 116">
              <a:extLst>
                <a:ext uri="{FF2B5EF4-FFF2-40B4-BE49-F238E27FC236}">
                  <a16:creationId xmlns:a16="http://schemas.microsoft.com/office/drawing/2014/main" id="{BC67340A-2821-4279-8CD9-3C337C7DBEA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7" name="Freeform 117">
              <a:extLst>
                <a:ext uri="{FF2B5EF4-FFF2-40B4-BE49-F238E27FC236}">
                  <a16:creationId xmlns:a16="http://schemas.microsoft.com/office/drawing/2014/main" id="{001E2E5E-603E-452F-A24B-43A7060C3449}"/>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8" name="Freeform 118">
              <a:extLst>
                <a:ext uri="{FF2B5EF4-FFF2-40B4-BE49-F238E27FC236}">
                  <a16:creationId xmlns:a16="http://schemas.microsoft.com/office/drawing/2014/main" id="{C65E561A-C2D1-4E9F-A282-7CC0E7785FD0}"/>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49" name="Freeform 119">
              <a:extLst>
                <a:ext uri="{FF2B5EF4-FFF2-40B4-BE49-F238E27FC236}">
                  <a16:creationId xmlns:a16="http://schemas.microsoft.com/office/drawing/2014/main" id="{A8B94122-F6E4-48E2-ACF5-8E24D4FE3143}"/>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0" name="Freeform 120">
              <a:extLst>
                <a:ext uri="{FF2B5EF4-FFF2-40B4-BE49-F238E27FC236}">
                  <a16:creationId xmlns:a16="http://schemas.microsoft.com/office/drawing/2014/main" id="{7EF09E22-CC27-492E-A81F-2705284BDA4B}"/>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1" name="Freeform 121">
              <a:extLst>
                <a:ext uri="{FF2B5EF4-FFF2-40B4-BE49-F238E27FC236}">
                  <a16:creationId xmlns:a16="http://schemas.microsoft.com/office/drawing/2014/main" id="{DB39FE65-50B7-4CA0-A1FD-53807BA12E8D}"/>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2" name="Freeform 122">
              <a:extLst>
                <a:ext uri="{FF2B5EF4-FFF2-40B4-BE49-F238E27FC236}">
                  <a16:creationId xmlns:a16="http://schemas.microsoft.com/office/drawing/2014/main" id="{8369EA98-DC9C-4D8E-A8AD-42FB792C038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3" name="Freeform 123">
              <a:extLst>
                <a:ext uri="{FF2B5EF4-FFF2-40B4-BE49-F238E27FC236}">
                  <a16:creationId xmlns:a16="http://schemas.microsoft.com/office/drawing/2014/main" id="{BF92D781-226B-4E87-9EBD-422A4795C482}"/>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4" name="Freeform 124">
              <a:extLst>
                <a:ext uri="{FF2B5EF4-FFF2-40B4-BE49-F238E27FC236}">
                  <a16:creationId xmlns:a16="http://schemas.microsoft.com/office/drawing/2014/main" id="{2B4829F6-2BF4-4552-964A-E1F87A493369}"/>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5" name="Freeform 125">
              <a:extLst>
                <a:ext uri="{FF2B5EF4-FFF2-40B4-BE49-F238E27FC236}">
                  <a16:creationId xmlns:a16="http://schemas.microsoft.com/office/drawing/2014/main" id="{2F1FC0E3-DD88-4F06-AB7F-84D7E901BA72}"/>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6" name="Freeform 126">
              <a:extLst>
                <a:ext uri="{FF2B5EF4-FFF2-40B4-BE49-F238E27FC236}">
                  <a16:creationId xmlns:a16="http://schemas.microsoft.com/office/drawing/2014/main" id="{4C41B4FA-15B4-452F-A788-2D66853215CE}"/>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7" name="Freeform 127">
              <a:extLst>
                <a:ext uri="{FF2B5EF4-FFF2-40B4-BE49-F238E27FC236}">
                  <a16:creationId xmlns:a16="http://schemas.microsoft.com/office/drawing/2014/main" id="{D04A50AE-072C-415D-8461-7F5612FB2ED5}"/>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8" name="Freeform 128">
              <a:extLst>
                <a:ext uri="{FF2B5EF4-FFF2-40B4-BE49-F238E27FC236}">
                  <a16:creationId xmlns:a16="http://schemas.microsoft.com/office/drawing/2014/main" id="{5EEC9DF5-B533-4180-98FF-254A3C78D1E4}"/>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59" name="Freeform 129">
              <a:extLst>
                <a:ext uri="{FF2B5EF4-FFF2-40B4-BE49-F238E27FC236}">
                  <a16:creationId xmlns:a16="http://schemas.microsoft.com/office/drawing/2014/main" id="{DA04BA5F-698E-46CC-913E-5E8DD9F396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0" name="Freeform 130">
              <a:extLst>
                <a:ext uri="{FF2B5EF4-FFF2-40B4-BE49-F238E27FC236}">
                  <a16:creationId xmlns:a16="http://schemas.microsoft.com/office/drawing/2014/main" id="{80BE24B0-E08A-4AA6-BDE9-C2241226E45F}"/>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1" name="Freeform 131">
              <a:extLst>
                <a:ext uri="{FF2B5EF4-FFF2-40B4-BE49-F238E27FC236}">
                  <a16:creationId xmlns:a16="http://schemas.microsoft.com/office/drawing/2014/main" id="{ECAC99C4-39FF-4648-A9F9-01ECB2E12456}"/>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2" name="Freeform 132">
              <a:extLst>
                <a:ext uri="{FF2B5EF4-FFF2-40B4-BE49-F238E27FC236}">
                  <a16:creationId xmlns:a16="http://schemas.microsoft.com/office/drawing/2014/main" id="{39964BFA-D840-485C-888F-6CDEE4904B09}"/>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3" name="Freeform 133">
              <a:extLst>
                <a:ext uri="{FF2B5EF4-FFF2-40B4-BE49-F238E27FC236}">
                  <a16:creationId xmlns:a16="http://schemas.microsoft.com/office/drawing/2014/main" id="{14FA1933-CBD1-429D-82B6-60F1E50EA874}"/>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4" name="Freeform 134">
              <a:extLst>
                <a:ext uri="{FF2B5EF4-FFF2-40B4-BE49-F238E27FC236}">
                  <a16:creationId xmlns:a16="http://schemas.microsoft.com/office/drawing/2014/main" id="{D5838E98-8CB5-4553-8EB1-478882E46943}"/>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5" name="Freeform 135">
              <a:extLst>
                <a:ext uri="{FF2B5EF4-FFF2-40B4-BE49-F238E27FC236}">
                  <a16:creationId xmlns:a16="http://schemas.microsoft.com/office/drawing/2014/main" id="{CBE8FE95-7FFA-4B18-88C9-98FE77916CF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6" name="Freeform 136">
              <a:extLst>
                <a:ext uri="{FF2B5EF4-FFF2-40B4-BE49-F238E27FC236}">
                  <a16:creationId xmlns:a16="http://schemas.microsoft.com/office/drawing/2014/main" id="{A9BDD35F-FA4A-4A4D-92C3-6A84ED65E183}"/>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7" name="Freeform 137">
              <a:extLst>
                <a:ext uri="{FF2B5EF4-FFF2-40B4-BE49-F238E27FC236}">
                  <a16:creationId xmlns:a16="http://schemas.microsoft.com/office/drawing/2014/main" id="{0BD62FB2-78DC-4393-9C5A-7511290C05D0}"/>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8" name="Freeform 138">
              <a:extLst>
                <a:ext uri="{FF2B5EF4-FFF2-40B4-BE49-F238E27FC236}">
                  <a16:creationId xmlns:a16="http://schemas.microsoft.com/office/drawing/2014/main" id="{09DEDCF2-F22A-4F24-B86A-C2BEF888B51C}"/>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69" name="Freeform 139">
              <a:extLst>
                <a:ext uri="{FF2B5EF4-FFF2-40B4-BE49-F238E27FC236}">
                  <a16:creationId xmlns:a16="http://schemas.microsoft.com/office/drawing/2014/main" id="{751F1118-48BC-44C5-8F32-16C12B1ABEB2}"/>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0" name="Freeform 140">
              <a:extLst>
                <a:ext uri="{FF2B5EF4-FFF2-40B4-BE49-F238E27FC236}">
                  <a16:creationId xmlns:a16="http://schemas.microsoft.com/office/drawing/2014/main" id="{BD566E23-DB86-4888-889E-797ED466E6AF}"/>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sp>
          <p:nvSpPr>
            <p:cNvPr id="71" name="Freeform 141">
              <a:extLst>
                <a:ext uri="{FF2B5EF4-FFF2-40B4-BE49-F238E27FC236}">
                  <a16:creationId xmlns:a16="http://schemas.microsoft.com/office/drawing/2014/main" id="{6C885B4A-63AB-4318-B741-BF893428586A}"/>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solidFill>
                  <a:schemeClr val="tx2"/>
                </a:solidFill>
              </a:endParaRPr>
            </a:p>
          </p:txBody>
        </p:sp>
      </p:grpSp>
      <p:sp>
        <p:nvSpPr>
          <p:cNvPr id="72" name="文本框 71">
            <a:extLst>
              <a:ext uri="{FF2B5EF4-FFF2-40B4-BE49-F238E27FC236}">
                <a16:creationId xmlns:a16="http://schemas.microsoft.com/office/drawing/2014/main" id="{0628E98E-E729-4C19-BE71-5C02E7B9280B}"/>
              </a:ext>
            </a:extLst>
          </p:cNvPr>
          <p:cNvSpPr txBox="1"/>
          <p:nvPr userDrawn="1"/>
        </p:nvSpPr>
        <p:spPr>
          <a:xfrm>
            <a:off x="445418" y="1954926"/>
            <a:ext cx="246221" cy="2948147"/>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务求实学，存是去非</a:t>
            </a:r>
          </a:p>
        </p:txBody>
      </p:sp>
      <p:sp>
        <p:nvSpPr>
          <p:cNvPr id="73" name="文本框 72">
            <a:extLst>
              <a:ext uri="{FF2B5EF4-FFF2-40B4-BE49-F238E27FC236}">
                <a16:creationId xmlns:a16="http://schemas.microsoft.com/office/drawing/2014/main" id="{6D70D4C4-A104-4DA7-B6E9-4F14A639E2E5}"/>
              </a:ext>
            </a:extLst>
          </p:cNvPr>
          <p:cNvSpPr txBox="1"/>
          <p:nvPr userDrawn="1"/>
        </p:nvSpPr>
        <p:spPr>
          <a:xfrm>
            <a:off x="11500361" y="1647567"/>
            <a:ext cx="246221" cy="3562866"/>
          </a:xfrm>
          <a:prstGeom prst="rect">
            <a:avLst/>
          </a:prstGeom>
          <a:noFill/>
        </p:spPr>
        <p:txBody>
          <a:bodyPr vert="eaVert" wrap="square" lIns="0" tIns="0" rIns="0" bIns="0" rtlCol="0" anchor="ctr">
            <a:spAutoFit/>
          </a:bodyPr>
          <a:lstStyle/>
          <a:p>
            <a:pPr algn="dist"/>
            <a:r>
              <a:rPr lang="zh-CN" altLang="en-US" sz="1600" dirty="0">
                <a:solidFill>
                  <a:schemeClr val="bg1">
                    <a:lumMod val="65000"/>
                  </a:schemeClr>
                </a:solidFill>
                <a:latin typeface="方正粗雅宋简体" panose="02000000000000000000" pitchFamily="2" charset="-122"/>
                <a:ea typeface="方正粗雅宋简体" panose="02000000000000000000" pitchFamily="2" charset="-122"/>
              </a:rPr>
              <a:t>正其谊、不谋其利，明其道、不计其功</a:t>
            </a:r>
          </a:p>
        </p:txBody>
      </p:sp>
      <p:grpSp>
        <p:nvGrpSpPr>
          <p:cNvPr id="74" name="组合 73">
            <a:extLst>
              <a:ext uri="{FF2B5EF4-FFF2-40B4-BE49-F238E27FC236}">
                <a16:creationId xmlns:a16="http://schemas.microsoft.com/office/drawing/2014/main" id="{C63A4929-FAE9-40F0-9F8B-3B0FDAF5AA64}"/>
              </a:ext>
            </a:extLst>
          </p:cNvPr>
          <p:cNvGrpSpPr/>
          <p:nvPr userDrawn="1"/>
        </p:nvGrpSpPr>
        <p:grpSpPr>
          <a:xfrm>
            <a:off x="445418" y="5902169"/>
            <a:ext cx="637411" cy="612930"/>
            <a:chOff x="1717634" y="914982"/>
            <a:chExt cx="637411" cy="612930"/>
          </a:xfrm>
          <a:solidFill>
            <a:schemeClr val="tx2"/>
          </a:solidFill>
        </p:grpSpPr>
        <p:sp>
          <p:nvSpPr>
            <p:cNvPr id="75" name="Freeform 6">
              <a:extLst>
                <a:ext uri="{FF2B5EF4-FFF2-40B4-BE49-F238E27FC236}">
                  <a16:creationId xmlns:a16="http://schemas.microsoft.com/office/drawing/2014/main" id="{46C93A4B-91EA-4A03-AB63-647789F1AB96}"/>
                </a:ext>
              </a:extLst>
            </p:cNvPr>
            <p:cNvSpPr>
              <a:spLocks/>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
              <a:extLst>
                <a:ext uri="{FF2B5EF4-FFF2-40B4-BE49-F238E27FC236}">
                  <a16:creationId xmlns:a16="http://schemas.microsoft.com/office/drawing/2014/main" id="{64D57A47-46F8-4F03-907C-B085642304CF}"/>
                </a:ext>
              </a:extLst>
            </p:cNvPr>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
              <a:extLst>
                <a:ext uri="{FF2B5EF4-FFF2-40B4-BE49-F238E27FC236}">
                  <a16:creationId xmlns:a16="http://schemas.microsoft.com/office/drawing/2014/main" id="{BF2220B9-4F58-49AD-B3DC-09DB842FA221}"/>
                </a:ext>
              </a:extLst>
            </p:cNvPr>
            <p:cNvSpPr>
              <a:spLocks/>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9">
              <a:extLst>
                <a:ext uri="{FF2B5EF4-FFF2-40B4-BE49-F238E27FC236}">
                  <a16:creationId xmlns:a16="http://schemas.microsoft.com/office/drawing/2014/main" id="{02087054-524B-435C-A602-B8E521760ECE}"/>
                </a:ext>
              </a:extLst>
            </p:cNvPr>
            <p:cNvSpPr>
              <a:spLocks/>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0">
              <a:extLst>
                <a:ext uri="{FF2B5EF4-FFF2-40B4-BE49-F238E27FC236}">
                  <a16:creationId xmlns:a16="http://schemas.microsoft.com/office/drawing/2014/main" id="{80E06D25-4F8D-4A0B-A3E3-CE24D2CF94E9}"/>
                </a:ext>
              </a:extLst>
            </p:cNvPr>
            <p:cNvSpPr>
              <a:spLocks/>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1">
              <a:extLst>
                <a:ext uri="{FF2B5EF4-FFF2-40B4-BE49-F238E27FC236}">
                  <a16:creationId xmlns:a16="http://schemas.microsoft.com/office/drawing/2014/main" id="{B369B74C-4FD5-418F-A960-F0FBF294651C}"/>
                </a:ext>
              </a:extLst>
            </p:cNvPr>
            <p:cNvSpPr>
              <a:spLocks/>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标题 1">
            <a:extLst>
              <a:ext uri="{FF2B5EF4-FFF2-40B4-BE49-F238E27FC236}">
                <a16:creationId xmlns:a16="http://schemas.microsoft.com/office/drawing/2014/main" id="{0ED5A53F-7564-40C0-8BFA-FC3896F41C34}"/>
              </a:ext>
            </a:extLst>
          </p:cNvPr>
          <p:cNvSpPr>
            <a:spLocks noGrp="1"/>
          </p:cNvSpPr>
          <p:nvPr>
            <p:ph type="title"/>
          </p:nvPr>
        </p:nvSpPr>
        <p:spPr>
          <a:xfrm>
            <a:off x="1768024" y="209027"/>
            <a:ext cx="865595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cxnSp>
        <p:nvCxnSpPr>
          <p:cNvPr id="84" name="直接连接符 83" hidden="1">
            <a:extLst>
              <a:ext uri="{FF2B5EF4-FFF2-40B4-BE49-F238E27FC236}">
                <a16:creationId xmlns:a16="http://schemas.microsoft.com/office/drawing/2014/main" id="{B1136200-5422-49E4-8D90-7B1727058DB5}"/>
              </a:ext>
            </a:extLst>
          </p:cNvPr>
          <p:cNvCxnSpPr>
            <a:cxnSpLocks/>
          </p:cNvCxnSpPr>
          <p:nvPr userDrawn="1"/>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a:extLst>
              <a:ext uri="{FF2B5EF4-FFF2-40B4-BE49-F238E27FC236}">
                <a16:creationId xmlns:a16="http://schemas.microsoft.com/office/drawing/2014/main" id="{59D3579D-47D4-46DF-977D-BEF716FFEFEE}"/>
              </a:ext>
            </a:extLst>
          </p:cNvPr>
          <p:cNvSpPr/>
          <p:nvPr userDrawn="1"/>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a:extLst>
              <a:ext uri="{FF2B5EF4-FFF2-40B4-BE49-F238E27FC236}">
                <a16:creationId xmlns:a16="http://schemas.microsoft.com/office/drawing/2014/main" id="{DD48FFAC-2DD4-4975-857C-676806078542}"/>
              </a:ext>
            </a:extLst>
          </p:cNvPr>
          <p:cNvSpPr>
            <a:spLocks noGrp="1"/>
          </p:cNvSpPr>
          <p:nvPr>
            <p:ph type="body" sz="quarter" idx="13"/>
          </p:nvPr>
        </p:nvSpPr>
        <p:spPr>
          <a:xfrm>
            <a:off x="3588785" y="82708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2282834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副标题 2">
            <a:extLst>
              <a:ext uri="{FF2B5EF4-FFF2-40B4-BE49-F238E27FC236}">
                <a16:creationId xmlns:a16="http://schemas.microsoft.com/office/drawing/2014/main" id="{4D928ABA-C44F-43AE-8DB2-0946332E26B7}"/>
              </a:ext>
            </a:extLst>
          </p:cNvPr>
          <p:cNvSpPr txBox="1">
            <a:spLocks/>
          </p:cNvSpPr>
          <p:nvPr userDrawn="1"/>
        </p:nvSpPr>
        <p:spPr>
          <a:xfrm>
            <a:off x="1515340" y="4747371"/>
            <a:ext cx="2812728" cy="617036"/>
          </a:xfrm>
          <a:prstGeom prst="rect">
            <a:avLst/>
          </a:prstGeom>
          <a:solidFill>
            <a:srgbClr val="04428A"/>
          </a:solidFill>
        </p:spPr>
        <p:txBody>
          <a:bodyPr vert="horz" lIns="0" tIns="45720" rIns="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zh-CN" altLang="en-US" sz="2000" b="1" dirty="0">
              <a:solidFill>
                <a:schemeClr val="bg1"/>
              </a:solidFill>
              <a:latin typeface="+mj-ea"/>
              <a:ea typeface="+mj-ea"/>
            </a:endParaRPr>
          </a:p>
        </p:txBody>
      </p:sp>
      <p:sp>
        <p:nvSpPr>
          <p:cNvPr id="81" name="副标题 2">
            <a:extLst>
              <a:ext uri="{FF2B5EF4-FFF2-40B4-BE49-F238E27FC236}">
                <a16:creationId xmlns:a16="http://schemas.microsoft.com/office/drawing/2014/main" id="{55E12536-F5E6-4615-BCA3-FD43010BD3F0}"/>
              </a:ext>
            </a:extLst>
          </p:cNvPr>
          <p:cNvSpPr txBox="1">
            <a:spLocks/>
          </p:cNvSpPr>
          <p:nvPr userDrawn="1"/>
        </p:nvSpPr>
        <p:spPr>
          <a:xfrm>
            <a:off x="1515340" y="3841753"/>
            <a:ext cx="3225354" cy="617036"/>
          </a:xfrm>
          <a:prstGeom prst="rect">
            <a:avLst/>
          </a:prstGeom>
        </p:spPr>
        <p:txBody>
          <a:bodyPr vert="horz" lIns="0" tIns="45720" rIns="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4428A"/>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1400" b="1" kern="1200" dirty="0">
                <a:solidFill>
                  <a:schemeClr val="tx1">
                    <a:lumMod val="75000"/>
                    <a:lumOff val="25000"/>
                  </a:schemeClr>
                </a:solidFill>
                <a:effectLst/>
                <a:latin typeface="+mn-lt"/>
                <a:ea typeface="+mn-ea"/>
                <a:cs typeface="+mn-cs"/>
              </a:rPr>
              <a:t>This Paper is On the Guidance and Mentor XXX support</a:t>
            </a:r>
            <a:endParaRPr lang="zh-CN" altLang="zh-CN" sz="1400" b="1" kern="1200" dirty="0">
              <a:solidFill>
                <a:schemeClr val="tx1">
                  <a:lumMod val="75000"/>
                  <a:lumOff val="25000"/>
                </a:schemeClr>
              </a:solidFill>
              <a:effectLst/>
              <a:latin typeface="+mn-lt"/>
              <a:ea typeface="+mn-ea"/>
              <a:cs typeface="+mn-cs"/>
            </a:endParaRPr>
          </a:p>
        </p:txBody>
      </p:sp>
      <p:sp>
        <p:nvSpPr>
          <p:cNvPr id="85" name="文本占位符 84">
            <a:extLst>
              <a:ext uri="{FF2B5EF4-FFF2-40B4-BE49-F238E27FC236}">
                <a16:creationId xmlns:a16="http://schemas.microsoft.com/office/drawing/2014/main" id="{9C066E07-1FB2-4E4E-885A-DB04877132EC}"/>
              </a:ext>
            </a:extLst>
          </p:cNvPr>
          <p:cNvSpPr>
            <a:spLocks noGrp="1"/>
          </p:cNvSpPr>
          <p:nvPr>
            <p:ph type="body" sz="quarter" idx="14" hasCustomPrompt="1"/>
          </p:nvPr>
        </p:nvSpPr>
        <p:spPr>
          <a:xfrm>
            <a:off x="1515340" y="4747371"/>
            <a:ext cx="2743200" cy="617537"/>
          </a:xfrm>
          <a:prstGeom prst="rect">
            <a:avLst/>
          </a:prstGeom>
        </p:spPr>
        <p:txBody>
          <a:bodyPr anchor="ctr"/>
          <a:lstStyle>
            <a:lvl1pPr marL="0" indent="0" algn="l">
              <a:buNone/>
              <a:defRPr b="1">
                <a:solidFill>
                  <a:schemeClr val="bg1"/>
                </a:solidFill>
                <a:latin typeface="+mj-ea"/>
                <a:ea typeface="+mj-ea"/>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答辩人信息</a:t>
            </a:r>
          </a:p>
        </p:txBody>
      </p:sp>
      <p:grpSp>
        <p:nvGrpSpPr>
          <p:cNvPr id="87" name="Group 74">
            <a:extLst>
              <a:ext uri="{FF2B5EF4-FFF2-40B4-BE49-F238E27FC236}">
                <a16:creationId xmlns:a16="http://schemas.microsoft.com/office/drawing/2014/main" id="{DE5F34AA-DE60-49EE-982E-B1E176FEED90}"/>
              </a:ext>
            </a:extLst>
          </p:cNvPr>
          <p:cNvGrpSpPr>
            <a:grpSpLocks noChangeAspect="1"/>
          </p:cNvGrpSpPr>
          <p:nvPr userDrawn="1"/>
        </p:nvGrpSpPr>
        <p:grpSpPr bwMode="auto">
          <a:xfrm>
            <a:off x="1511922" y="1044653"/>
            <a:ext cx="2014537" cy="560387"/>
            <a:chOff x="954" y="660"/>
            <a:chExt cx="1269" cy="353"/>
          </a:xfrm>
        </p:grpSpPr>
        <p:sp>
          <p:nvSpPr>
            <p:cNvPr id="89" name="Freeform 75">
              <a:extLst>
                <a:ext uri="{FF2B5EF4-FFF2-40B4-BE49-F238E27FC236}">
                  <a16:creationId xmlns:a16="http://schemas.microsoft.com/office/drawing/2014/main" id="{8B2498DD-9199-46A2-A18D-0705D67697DD}"/>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6">
              <a:extLst>
                <a:ext uri="{FF2B5EF4-FFF2-40B4-BE49-F238E27FC236}">
                  <a16:creationId xmlns:a16="http://schemas.microsoft.com/office/drawing/2014/main" id="{27F2E103-1219-4B08-AFAB-E952194DE85A}"/>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77">
              <a:extLst>
                <a:ext uri="{FF2B5EF4-FFF2-40B4-BE49-F238E27FC236}">
                  <a16:creationId xmlns:a16="http://schemas.microsoft.com/office/drawing/2014/main" id="{53C6CDB3-EB59-492C-951E-09DD70013121}"/>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78">
              <a:extLst>
                <a:ext uri="{FF2B5EF4-FFF2-40B4-BE49-F238E27FC236}">
                  <a16:creationId xmlns:a16="http://schemas.microsoft.com/office/drawing/2014/main" id="{2FEF08A5-6DF9-4AB5-A5A9-75D060EEA51E}"/>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79">
              <a:extLst>
                <a:ext uri="{FF2B5EF4-FFF2-40B4-BE49-F238E27FC236}">
                  <a16:creationId xmlns:a16="http://schemas.microsoft.com/office/drawing/2014/main" id="{9D2D39E7-58A1-4FC8-BC3E-3A297B07B572}"/>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80">
              <a:extLst>
                <a:ext uri="{FF2B5EF4-FFF2-40B4-BE49-F238E27FC236}">
                  <a16:creationId xmlns:a16="http://schemas.microsoft.com/office/drawing/2014/main" id="{915E986D-1EF4-42B3-94BB-73A288B91011}"/>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81">
              <a:extLst>
                <a:ext uri="{FF2B5EF4-FFF2-40B4-BE49-F238E27FC236}">
                  <a16:creationId xmlns:a16="http://schemas.microsoft.com/office/drawing/2014/main" id="{76BD02E3-0A82-4F7E-B49E-08A3A8C6A62A}"/>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82">
              <a:extLst>
                <a:ext uri="{FF2B5EF4-FFF2-40B4-BE49-F238E27FC236}">
                  <a16:creationId xmlns:a16="http://schemas.microsoft.com/office/drawing/2014/main" id="{72D823C7-888B-4B1A-BFC8-5E00FF601B29}"/>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83">
              <a:extLst>
                <a:ext uri="{FF2B5EF4-FFF2-40B4-BE49-F238E27FC236}">
                  <a16:creationId xmlns:a16="http://schemas.microsoft.com/office/drawing/2014/main" id="{4AC02DF5-F283-49BB-8E72-C9328F2686FE}"/>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84">
              <a:extLst>
                <a:ext uri="{FF2B5EF4-FFF2-40B4-BE49-F238E27FC236}">
                  <a16:creationId xmlns:a16="http://schemas.microsoft.com/office/drawing/2014/main" id="{9916BE3C-9CFD-4E8D-A180-F8DF74C6F4B3}"/>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85">
              <a:extLst>
                <a:ext uri="{FF2B5EF4-FFF2-40B4-BE49-F238E27FC236}">
                  <a16:creationId xmlns:a16="http://schemas.microsoft.com/office/drawing/2014/main" id="{88769C33-8DE2-46FA-AE8E-1223ED2C4309}"/>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86">
              <a:extLst>
                <a:ext uri="{FF2B5EF4-FFF2-40B4-BE49-F238E27FC236}">
                  <a16:creationId xmlns:a16="http://schemas.microsoft.com/office/drawing/2014/main" id="{0CE95D69-B4C5-4145-932B-021143A6B2EE}"/>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87">
              <a:extLst>
                <a:ext uri="{FF2B5EF4-FFF2-40B4-BE49-F238E27FC236}">
                  <a16:creationId xmlns:a16="http://schemas.microsoft.com/office/drawing/2014/main" id="{43B13C19-FB89-4EED-81C6-3D2C2608D415}"/>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88">
              <a:extLst>
                <a:ext uri="{FF2B5EF4-FFF2-40B4-BE49-F238E27FC236}">
                  <a16:creationId xmlns:a16="http://schemas.microsoft.com/office/drawing/2014/main" id="{8A91F156-A29E-472C-94F4-CE256BA0D5E8}"/>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89">
              <a:extLst>
                <a:ext uri="{FF2B5EF4-FFF2-40B4-BE49-F238E27FC236}">
                  <a16:creationId xmlns:a16="http://schemas.microsoft.com/office/drawing/2014/main" id="{D7807415-D02A-4C80-BD78-41B382E35161}"/>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90">
              <a:extLst>
                <a:ext uri="{FF2B5EF4-FFF2-40B4-BE49-F238E27FC236}">
                  <a16:creationId xmlns:a16="http://schemas.microsoft.com/office/drawing/2014/main" id="{79DEE1DD-01C2-4B73-A6CD-DE0BE6BB7E17}"/>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91">
              <a:extLst>
                <a:ext uri="{FF2B5EF4-FFF2-40B4-BE49-F238E27FC236}">
                  <a16:creationId xmlns:a16="http://schemas.microsoft.com/office/drawing/2014/main" id="{010AA1A6-E46A-4F75-88C5-A56342E57CA7}"/>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92">
              <a:extLst>
                <a:ext uri="{FF2B5EF4-FFF2-40B4-BE49-F238E27FC236}">
                  <a16:creationId xmlns:a16="http://schemas.microsoft.com/office/drawing/2014/main" id="{C52736F8-DD1E-4205-B22C-019116B72B39}"/>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93">
              <a:extLst>
                <a:ext uri="{FF2B5EF4-FFF2-40B4-BE49-F238E27FC236}">
                  <a16:creationId xmlns:a16="http://schemas.microsoft.com/office/drawing/2014/main" id="{BCAE0993-9F35-49E9-8612-7A3460FF043F}"/>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94">
              <a:extLst>
                <a:ext uri="{FF2B5EF4-FFF2-40B4-BE49-F238E27FC236}">
                  <a16:creationId xmlns:a16="http://schemas.microsoft.com/office/drawing/2014/main" id="{08903417-CDA2-4B5C-8663-742A77050D74}"/>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95">
              <a:extLst>
                <a:ext uri="{FF2B5EF4-FFF2-40B4-BE49-F238E27FC236}">
                  <a16:creationId xmlns:a16="http://schemas.microsoft.com/office/drawing/2014/main" id="{6DAE163C-9373-4D54-80DA-79F3026765FC}"/>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96">
              <a:extLst>
                <a:ext uri="{FF2B5EF4-FFF2-40B4-BE49-F238E27FC236}">
                  <a16:creationId xmlns:a16="http://schemas.microsoft.com/office/drawing/2014/main" id="{5E76BFC7-2013-43FB-854A-4415FCE2F79F}"/>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97">
              <a:extLst>
                <a:ext uri="{FF2B5EF4-FFF2-40B4-BE49-F238E27FC236}">
                  <a16:creationId xmlns:a16="http://schemas.microsoft.com/office/drawing/2014/main" id="{8AFBC41A-7495-4D2D-BE77-66A1AB944E74}"/>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98">
              <a:extLst>
                <a:ext uri="{FF2B5EF4-FFF2-40B4-BE49-F238E27FC236}">
                  <a16:creationId xmlns:a16="http://schemas.microsoft.com/office/drawing/2014/main" id="{D09FB162-D409-4711-8412-06A1353A3187}"/>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99">
              <a:extLst>
                <a:ext uri="{FF2B5EF4-FFF2-40B4-BE49-F238E27FC236}">
                  <a16:creationId xmlns:a16="http://schemas.microsoft.com/office/drawing/2014/main" id="{A0A56EEB-FC0B-4ABC-9E2C-EE345582F9D6}"/>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00">
              <a:extLst>
                <a:ext uri="{FF2B5EF4-FFF2-40B4-BE49-F238E27FC236}">
                  <a16:creationId xmlns:a16="http://schemas.microsoft.com/office/drawing/2014/main" id="{515DC53A-290B-4BCD-A377-F29BC3F3B6A9}"/>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01">
              <a:extLst>
                <a:ext uri="{FF2B5EF4-FFF2-40B4-BE49-F238E27FC236}">
                  <a16:creationId xmlns:a16="http://schemas.microsoft.com/office/drawing/2014/main" id="{43C182AC-B9CB-4033-809E-037CC73333BC}"/>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02">
              <a:extLst>
                <a:ext uri="{FF2B5EF4-FFF2-40B4-BE49-F238E27FC236}">
                  <a16:creationId xmlns:a16="http://schemas.microsoft.com/office/drawing/2014/main" id="{CA0469B9-9E7E-4971-8D1B-3A413794B938}"/>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03">
              <a:extLst>
                <a:ext uri="{FF2B5EF4-FFF2-40B4-BE49-F238E27FC236}">
                  <a16:creationId xmlns:a16="http://schemas.microsoft.com/office/drawing/2014/main" id="{90D9BB77-EE58-496F-AD2A-501FC366C125}"/>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04">
              <a:extLst>
                <a:ext uri="{FF2B5EF4-FFF2-40B4-BE49-F238E27FC236}">
                  <a16:creationId xmlns:a16="http://schemas.microsoft.com/office/drawing/2014/main" id="{23E2F9BE-3F09-4C1F-903B-DEDE7D1437B3}"/>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05">
              <a:extLst>
                <a:ext uri="{FF2B5EF4-FFF2-40B4-BE49-F238E27FC236}">
                  <a16:creationId xmlns:a16="http://schemas.microsoft.com/office/drawing/2014/main" id="{6BCCF8C5-EFF5-48BD-8438-CD6288B8B4BC}"/>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06">
              <a:extLst>
                <a:ext uri="{FF2B5EF4-FFF2-40B4-BE49-F238E27FC236}">
                  <a16:creationId xmlns:a16="http://schemas.microsoft.com/office/drawing/2014/main" id="{D85300FF-28F5-4F4C-9868-6E9E7358F061}"/>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7">
              <a:extLst>
                <a:ext uri="{FF2B5EF4-FFF2-40B4-BE49-F238E27FC236}">
                  <a16:creationId xmlns:a16="http://schemas.microsoft.com/office/drawing/2014/main" id="{B5784116-8C30-4671-9587-9D254C0F5AC5}"/>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08">
              <a:extLst>
                <a:ext uri="{FF2B5EF4-FFF2-40B4-BE49-F238E27FC236}">
                  <a16:creationId xmlns:a16="http://schemas.microsoft.com/office/drawing/2014/main" id="{DAFE9458-FE6E-4BB9-B4E5-4D0938965F33}"/>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09">
              <a:extLst>
                <a:ext uri="{FF2B5EF4-FFF2-40B4-BE49-F238E27FC236}">
                  <a16:creationId xmlns:a16="http://schemas.microsoft.com/office/drawing/2014/main" id="{016F9691-45CF-46FE-AA70-9A990927ED10}"/>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10">
              <a:extLst>
                <a:ext uri="{FF2B5EF4-FFF2-40B4-BE49-F238E27FC236}">
                  <a16:creationId xmlns:a16="http://schemas.microsoft.com/office/drawing/2014/main" id="{B225A0DC-7ECA-4E20-9B61-D8C8A44DBABD}"/>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11">
              <a:extLst>
                <a:ext uri="{FF2B5EF4-FFF2-40B4-BE49-F238E27FC236}">
                  <a16:creationId xmlns:a16="http://schemas.microsoft.com/office/drawing/2014/main" id="{CD8BE105-8632-48C6-98AA-3BC083F5C5B9}"/>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12">
              <a:extLst>
                <a:ext uri="{FF2B5EF4-FFF2-40B4-BE49-F238E27FC236}">
                  <a16:creationId xmlns:a16="http://schemas.microsoft.com/office/drawing/2014/main" id="{E8E80D59-7153-46E8-8ECB-43A44D2BD656}"/>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3">
              <a:extLst>
                <a:ext uri="{FF2B5EF4-FFF2-40B4-BE49-F238E27FC236}">
                  <a16:creationId xmlns:a16="http://schemas.microsoft.com/office/drawing/2014/main" id="{79FC4AC3-30A3-4A82-9A40-93045F67BC4A}"/>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14">
              <a:extLst>
                <a:ext uri="{FF2B5EF4-FFF2-40B4-BE49-F238E27FC236}">
                  <a16:creationId xmlns:a16="http://schemas.microsoft.com/office/drawing/2014/main" id="{3AB54E72-92A4-46A2-9ABB-FCC8E92962DE}"/>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15">
              <a:extLst>
                <a:ext uri="{FF2B5EF4-FFF2-40B4-BE49-F238E27FC236}">
                  <a16:creationId xmlns:a16="http://schemas.microsoft.com/office/drawing/2014/main" id="{E9B7B1E9-6B5C-4ABF-A6A4-475C1FFFF1D5}"/>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16">
              <a:extLst>
                <a:ext uri="{FF2B5EF4-FFF2-40B4-BE49-F238E27FC236}">
                  <a16:creationId xmlns:a16="http://schemas.microsoft.com/office/drawing/2014/main" id="{C7EEDC3D-B057-4D89-9724-8F25D6CBD681}"/>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17">
              <a:extLst>
                <a:ext uri="{FF2B5EF4-FFF2-40B4-BE49-F238E27FC236}">
                  <a16:creationId xmlns:a16="http://schemas.microsoft.com/office/drawing/2014/main" id="{500387AB-FCEB-410E-9E89-515ABF95E412}"/>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18">
              <a:extLst>
                <a:ext uri="{FF2B5EF4-FFF2-40B4-BE49-F238E27FC236}">
                  <a16:creationId xmlns:a16="http://schemas.microsoft.com/office/drawing/2014/main" id="{22E285A3-9B96-4499-B043-4F370F630136}"/>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9">
              <a:extLst>
                <a:ext uri="{FF2B5EF4-FFF2-40B4-BE49-F238E27FC236}">
                  <a16:creationId xmlns:a16="http://schemas.microsoft.com/office/drawing/2014/main" id="{1B908973-8AE8-4B7B-B100-336A7177394F}"/>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0">
              <a:extLst>
                <a:ext uri="{FF2B5EF4-FFF2-40B4-BE49-F238E27FC236}">
                  <a16:creationId xmlns:a16="http://schemas.microsoft.com/office/drawing/2014/main" id="{1375AF14-9ABC-434E-8402-76DB53F6CAD8}"/>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21">
              <a:extLst>
                <a:ext uri="{FF2B5EF4-FFF2-40B4-BE49-F238E27FC236}">
                  <a16:creationId xmlns:a16="http://schemas.microsoft.com/office/drawing/2014/main" id="{A87E967F-2771-47FD-AE1F-15AF226C63DE}"/>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22">
              <a:extLst>
                <a:ext uri="{FF2B5EF4-FFF2-40B4-BE49-F238E27FC236}">
                  <a16:creationId xmlns:a16="http://schemas.microsoft.com/office/drawing/2014/main" id="{0C0CF095-E9ED-43B6-921B-11B4DFB4B863}"/>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23">
              <a:extLst>
                <a:ext uri="{FF2B5EF4-FFF2-40B4-BE49-F238E27FC236}">
                  <a16:creationId xmlns:a16="http://schemas.microsoft.com/office/drawing/2014/main" id="{DA7EF2E6-E052-449B-A100-FC852D03C969}"/>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24">
              <a:extLst>
                <a:ext uri="{FF2B5EF4-FFF2-40B4-BE49-F238E27FC236}">
                  <a16:creationId xmlns:a16="http://schemas.microsoft.com/office/drawing/2014/main" id="{009D9541-5AEC-4746-9DAB-628470FA4102}"/>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5">
              <a:extLst>
                <a:ext uri="{FF2B5EF4-FFF2-40B4-BE49-F238E27FC236}">
                  <a16:creationId xmlns:a16="http://schemas.microsoft.com/office/drawing/2014/main" id="{5D126454-24AF-4FEA-8F3B-4BAB4A1EB95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6">
              <a:extLst>
                <a:ext uri="{FF2B5EF4-FFF2-40B4-BE49-F238E27FC236}">
                  <a16:creationId xmlns:a16="http://schemas.microsoft.com/office/drawing/2014/main" id="{21170BD5-ADBC-495C-B8BD-5803DF4FEB4B}"/>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7">
              <a:extLst>
                <a:ext uri="{FF2B5EF4-FFF2-40B4-BE49-F238E27FC236}">
                  <a16:creationId xmlns:a16="http://schemas.microsoft.com/office/drawing/2014/main" id="{CBD44F93-6078-4D44-B661-4EB0E9950006}"/>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8">
              <a:extLst>
                <a:ext uri="{FF2B5EF4-FFF2-40B4-BE49-F238E27FC236}">
                  <a16:creationId xmlns:a16="http://schemas.microsoft.com/office/drawing/2014/main" id="{45E65DB2-3712-42F0-93B8-FCF56DB1D96A}"/>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29">
              <a:extLst>
                <a:ext uri="{FF2B5EF4-FFF2-40B4-BE49-F238E27FC236}">
                  <a16:creationId xmlns:a16="http://schemas.microsoft.com/office/drawing/2014/main" id="{056EA474-333E-4482-9A08-C13AA1C2CCBD}"/>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0">
              <a:extLst>
                <a:ext uri="{FF2B5EF4-FFF2-40B4-BE49-F238E27FC236}">
                  <a16:creationId xmlns:a16="http://schemas.microsoft.com/office/drawing/2014/main" id="{7625672A-2B87-440F-A4EA-316D3877C7BD}"/>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1">
              <a:extLst>
                <a:ext uri="{FF2B5EF4-FFF2-40B4-BE49-F238E27FC236}">
                  <a16:creationId xmlns:a16="http://schemas.microsoft.com/office/drawing/2014/main" id="{29B854F1-1233-46AD-B832-38BBBA7EA6D1}"/>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2">
              <a:extLst>
                <a:ext uri="{FF2B5EF4-FFF2-40B4-BE49-F238E27FC236}">
                  <a16:creationId xmlns:a16="http://schemas.microsoft.com/office/drawing/2014/main" id="{C08F52CD-3E28-4262-B4F6-59DFB1285CBD}"/>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3">
              <a:extLst>
                <a:ext uri="{FF2B5EF4-FFF2-40B4-BE49-F238E27FC236}">
                  <a16:creationId xmlns:a16="http://schemas.microsoft.com/office/drawing/2014/main" id="{DB72564E-BD73-4A72-A746-1868092EDC8F}"/>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34">
              <a:extLst>
                <a:ext uri="{FF2B5EF4-FFF2-40B4-BE49-F238E27FC236}">
                  <a16:creationId xmlns:a16="http://schemas.microsoft.com/office/drawing/2014/main" id="{BF307901-670F-4D61-852C-FD6D7C83F9BD}"/>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5">
              <a:extLst>
                <a:ext uri="{FF2B5EF4-FFF2-40B4-BE49-F238E27FC236}">
                  <a16:creationId xmlns:a16="http://schemas.microsoft.com/office/drawing/2014/main" id="{61EA73CD-C6A3-4252-9AF0-8749345E60A4}"/>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36">
              <a:extLst>
                <a:ext uri="{FF2B5EF4-FFF2-40B4-BE49-F238E27FC236}">
                  <a16:creationId xmlns:a16="http://schemas.microsoft.com/office/drawing/2014/main" id="{554217B1-DE75-417E-B7D0-233320BE5979}"/>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37">
              <a:extLst>
                <a:ext uri="{FF2B5EF4-FFF2-40B4-BE49-F238E27FC236}">
                  <a16:creationId xmlns:a16="http://schemas.microsoft.com/office/drawing/2014/main" id="{D985DAC8-BBB3-4137-9160-BA02CFFF1FE4}"/>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38">
              <a:extLst>
                <a:ext uri="{FF2B5EF4-FFF2-40B4-BE49-F238E27FC236}">
                  <a16:creationId xmlns:a16="http://schemas.microsoft.com/office/drawing/2014/main" id="{82127D24-C41B-4AC6-BE3C-21DDE5E75A3E}"/>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39">
              <a:extLst>
                <a:ext uri="{FF2B5EF4-FFF2-40B4-BE49-F238E27FC236}">
                  <a16:creationId xmlns:a16="http://schemas.microsoft.com/office/drawing/2014/main" id="{26F3D97C-ECC2-4C9D-9C2E-A4BB54A56AD8}"/>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40">
              <a:extLst>
                <a:ext uri="{FF2B5EF4-FFF2-40B4-BE49-F238E27FC236}">
                  <a16:creationId xmlns:a16="http://schemas.microsoft.com/office/drawing/2014/main" id="{8528C489-1E39-4EAA-916C-F5D4CBE01B68}"/>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41">
              <a:extLst>
                <a:ext uri="{FF2B5EF4-FFF2-40B4-BE49-F238E27FC236}">
                  <a16:creationId xmlns:a16="http://schemas.microsoft.com/office/drawing/2014/main" id="{B0DD7ED7-C458-43A1-A436-277A31301299}"/>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solidFill>
              <a:srgbClr val="003F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文本框 6">
            <a:extLst>
              <a:ext uri="{FF2B5EF4-FFF2-40B4-BE49-F238E27FC236}">
                <a16:creationId xmlns:a16="http://schemas.microsoft.com/office/drawing/2014/main" id="{460BFB9A-C912-4D22-97BB-85D3A37635C3}"/>
              </a:ext>
            </a:extLst>
          </p:cNvPr>
          <p:cNvSpPr txBox="1"/>
          <p:nvPr userDrawn="1"/>
        </p:nvSpPr>
        <p:spPr>
          <a:xfrm>
            <a:off x="1511922" y="2249299"/>
            <a:ext cx="3228772" cy="840230"/>
          </a:xfrm>
          <a:prstGeom prst="rect">
            <a:avLst/>
          </a:prstGeom>
        </p:spPr>
        <p:txBody>
          <a:bodyPr vert="horz" lIns="0" tIns="45720" rIns="0" bIns="45720" rtlCol="0" anchor="ctr">
            <a:normAutofit fontScale="77500" lnSpcReduction="20000"/>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5400" b="1" kern="1200" dirty="0">
                <a:solidFill>
                  <a:schemeClr val="tx1">
                    <a:lumMod val="75000"/>
                    <a:lumOff val="25000"/>
                  </a:schemeClr>
                </a:solidFill>
                <a:latin typeface="方正粗雅宋简体" panose="02000000000000000000" pitchFamily="2" charset="-122"/>
                <a:ea typeface="方正粗雅宋简体" panose="02000000000000000000" pitchFamily="2" charset="-122"/>
                <a:cs typeface="+mj-cs"/>
              </a:rPr>
              <a:t>感谢老师们的</a:t>
            </a:r>
          </a:p>
        </p:txBody>
      </p:sp>
      <p:sp>
        <p:nvSpPr>
          <p:cNvPr id="156" name="文本框 155">
            <a:extLst>
              <a:ext uri="{FF2B5EF4-FFF2-40B4-BE49-F238E27FC236}">
                <a16:creationId xmlns:a16="http://schemas.microsoft.com/office/drawing/2014/main" id="{DEDEC979-C50A-44A2-A581-D5B79A9EF3AC}"/>
              </a:ext>
            </a:extLst>
          </p:cNvPr>
          <p:cNvSpPr txBox="1"/>
          <p:nvPr userDrawn="1"/>
        </p:nvSpPr>
        <p:spPr>
          <a:xfrm>
            <a:off x="1511922" y="2954420"/>
            <a:ext cx="2489551" cy="840230"/>
          </a:xfrm>
          <a:prstGeom prst="rect">
            <a:avLst/>
          </a:prstGeom>
        </p:spPr>
        <p:txBody>
          <a:bodyPr vert="horz" lIns="0" tIns="45720" rIns="0" bIns="45720" rtlCol="0" anchor="ctr">
            <a:normAutofit/>
          </a:bodyPr>
          <a:lstStyle>
            <a:lvl1pPr>
              <a:lnSpc>
                <a:spcPct val="90000"/>
              </a:lnSpc>
              <a:spcBef>
                <a:spcPct val="0"/>
              </a:spcBef>
              <a:buNone/>
              <a:defRPr sz="5400" b="1">
                <a:solidFill>
                  <a:schemeClr val="tx1">
                    <a:lumMod val="75000"/>
                    <a:lumOff val="25000"/>
                  </a:schemeClr>
                </a:solidFill>
                <a:latin typeface="+mj-lt"/>
                <a:ea typeface="+mj-ea"/>
                <a:cs typeface="+mj-cs"/>
              </a:defRPr>
            </a:lvl1pPr>
          </a:lstStyle>
          <a:p>
            <a:pPr lvl="0"/>
            <a:r>
              <a:rPr lang="zh-CN" altLang="en-US" sz="3600" b="1" kern="1200" dirty="0">
                <a:solidFill>
                  <a:srgbClr val="04428A"/>
                </a:solidFill>
                <a:latin typeface="方正粗雅宋简体" panose="02000000000000000000" pitchFamily="2" charset="-122"/>
                <a:ea typeface="方正粗雅宋简体" panose="02000000000000000000" pitchFamily="2" charset="-122"/>
                <a:cs typeface="+mn-cs"/>
              </a:rPr>
              <a:t>悉心指导</a:t>
            </a:r>
          </a:p>
        </p:txBody>
      </p:sp>
    </p:spTree>
    <p:extLst>
      <p:ext uri="{BB962C8B-B14F-4D97-AF65-F5344CB8AC3E}">
        <p14:creationId xmlns:p14="http://schemas.microsoft.com/office/powerpoint/2010/main" val="2724528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226230"/>
      </p:ext>
    </p:extLst>
  </p:cSld>
  <p:clrMap bg1="lt1" tx1="dk1" bg2="lt2" tx2="dk2" accent1="accent1" accent2="accent2" accent3="accent3" accent4="accent4" accent5="accent5" accent6="accent6" hlink="hlink" folHlink="folHlink"/>
  <p:sldLayoutIdLst>
    <p:sldLayoutId id="2147483692" r:id="rId1"/>
    <p:sldLayoutId id="2147483676" r:id="rId2"/>
    <p:sldLayoutId id="2147483694" r:id="rId3"/>
    <p:sldLayoutId id="2147483649" r:id="rId4"/>
    <p:sldLayoutId id="2147483657" r:id="rId5"/>
    <p:sldLayoutId id="2147483658" r:id="rId6"/>
    <p:sldLayoutId id="2147483695" r:id="rId7"/>
    <p:sldLayoutId id="2147483655" r:id="rId8"/>
    <p:sldLayoutId id="2147483656"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7488">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guide id="7" orient="horz" pos="2160" userDrawn="1">
          <p15:clr>
            <a:srgbClr val="F26B43"/>
          </p15:clr>
        </p15:guide>
        <p15:guide id="8"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74918"/>
      </p:ext>
    </p:extLst>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545794"/>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C32E6A18-380F-4A05-8D91-FC58B280B675}"/>
              </a:ext>
            </a:extLst>
          </p:cNvPr>
          <p:cNvPicPr>
            <a:picLocks noGrp="1" noChangeAspect="1"/>
          </p:cNvPicPr>
          <p:nvPr>
            <p:ph type="pic" sz="quarter" idx="10"/>
          </p:nvPr>
        </p:nvPicPr>
        <p:blipFill>
          <a:blip r:embed="rId3">
            <a:extLst>
              <a:ext uri="{28A0092B-C50C-407E-A947-70E740481C1C}">
                <a14:useLocalDpi xmlns:a14="http://schemas.microsoft.com/office/drawing/2010/main"/>
              </a:ext>
            </a:extLst>
          </a:blip>
          <a:stretch>
            <a:fillRect/>
          </a:stretch>
        </p:blipFill>
        <p:spPr>
          <a:xfrm>
            <a:off x="0" y="0"/>
            <a:ext cx="12192000" cy="6857999"/>
          </a:xfrm>
        </p:spPr>
      </p:pic>
      <p:sp>
        <p:nvSpPr>
          <p:cNvPr id="24" name="任意多边形: 形状 23">
            <a:extLst>
              <a:ext uri="{FF2B5EF4-FFF2-40B4-BE49-F238E27FC236}">
                <a16:creationId xmlns:a16="http://schemas.microsoft.com/office/drawing/2014/main" id="{7593E57F-DBCC-4D90-8B0F-E18CF040DDC4}"/>
              </a:ext>
            </a:extLst>
          </p:cNvPr>
          <p:cNvSpPr/>
          <p:nvPr/>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grpSp>
        <p:nvGrpSpPr>
          <p:cNvPr id="26" name="Group 74">
            <a:extLst>
              <a:ext uri="{FF2B5EF4-FFF2-40B4-BE49-F238E27FC236}">
                <a16:creationId xmlns:a16="http://schemas.microsoft.com/office/drawing/2014/main" id="{6185ACA8-CC1F-4169-9C76-47343C2BCE1A}"/>
              </a:ext>
            </a:extLst>
          </p:cNvPr>
          <p:cNvGrpSpPr>
            <a:grpSpLocks noChangeAspect="1"/>
          </p:cNvGrpSpPr>
          <p:nvPr/>
        </p:nvGrpSpPr>
        <p:grpSpPr bwMode="auto">
          <a:xfrm>
            <a:off x="5159308" y="4061905"/>
            <a:ext cx="1873384" cy="521122"/>
            <a:chOff x="954" y="660"/>
            <a:chExt cx="1269" cy="353"/>
          </a:xfrm>
          <a:solidFill>
            <a:schemeClr val="bg1"/>
          </a:solidFill>
        </p:grpSpPr>
        <p:sp>
          <p:nvSpPr>
            <p:cNvPr id="27" name="Freeform 75">
              <a:extLst>
                <a:ext uri="{FF2B5EF4-FFF2-40B4-BE49-F238E27FC236}">
                  <a16:creationId xmlns:a16="http://schemas.microsoft.com/office/drawing/2014/main" id="{5B32A1A9-FE14-4AAB-8395-1BC9CEE5865A}"/>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76">
              <a:extLst>
                <a:ext uri="{FF2B5EF4-FFF2-40B4-BE49-F238E27FC236}">
                  <a16:creationId xmlns:a16="http://schemas.microsoft.com/office/drawing/2014/main" id="{37F60CF4-2714-44CF-BB10-7DED3EC240EB}"/>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77">
              <a:extLst>
                <a:ext uri="{FF2B5EF4-FFF2-40B4-BE49-F238E27FC236}">
                  <a16:creationId xmlns:a16="http://schemas.microsoft.com/office/drawing/2014/main" id="{7F2144F8-B165-426B-9334-6FB21B8B5730}"/>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78">
              <a:extLst>
                <a:ext uri="{FF2B5EF4-FFF2-40B4-BE49-F238E27FC236}">
                  <a16:creationId xmlns:a16="http://schemas.microsoft.com/office/drawing/2014/main" id="{7302DBCC-36D1-423B-A2B6-DD8EBBD33A4E}"/>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79">
              <a:extLst>
                <a:ext uri="{FF2B5EF4-FFF2-40B4-BE49-F238E27FC236}">
                  <a16:creationId xmlns:a16="http://schemas.microsoft.com/office/drawing/2014/main" id="{611983B0-65EA-48AD-AAA5-AE1864ACDBC9}"/>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80">
              <a:extLst>
                <a:ext uri="{FF2B5EF4-FFF2-40B4-BE49-F238E27FC236}">
                  <a16:creationId xmlns:a16="http://schemas.microsoft.com/office/drawing/2014/main" id="{22519C25-A21A-42A7-B99D-1E6275AE4ABE}"/>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81">
              <a:extLst>
                <a:ext uri="{FF2B5EF4-FFF2-40B4-BE49-F238E27FC236}">
                  <a16:creationId xmlns:a16="http://schemas.microsoft.com/office/drawing/2014/main" id="{B39C62D9-A54A-4834-AC74-ED7E23EF2CC4}"/>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82">
              <a:extLst>
                <a:ext uri="{FF2B5EF4-FFF2-40B4-BE49-F238E27FC236}">
                  <a16:creationId xmlns:a16="http://schemas.microsoft.com/office/drawing/2014/main" id="{8CC8B0C2-86FC-4C0C-9D36-98E00ED9262C}"/>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83">
              <a:extLst>
                <a:ext uri="{FF2B5EF4-FFF2-40B4-BE49-F238E27FC236}">
                  <a16:creationId xmlns:a16="http://schemas.microsoft.com/office/drawing/2014/main" id="{642AF54D-5851-4331-AA5E-E78563513DD1}"/>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84">
              <a:extLst>
                <a:ext uri="{FF2B5EF4-FFF2-40B4-BE49-F238E27FC236}">
                  <a16:creationId xmlns:a16="http://schemas.microsoft.com/office/drawing/2014/main" id="{01A6AD70-9E11-4BF7-BA66-A16A3923D965}"/>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85">
              <a:extLst>
                <a:ext uri="{FF2B5EF4-FFF2-40B4-BE49-F238E27FC236}">
                  <a16:creationId xmlns:a16="http://schemas.microsoft.com/office/drawing/2014/main" id="{A97301B1-39E3-4A38-8A31-4946DB10FD9A}"/>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86">
              <a:extLst>
                <a:ext uri="{FF2B5EF4-FFF2-40B4-BE49-F238E27FC236}">
                  <a16:creationId xmlns:a16="http://schemas.microsoft.com/office/drawing/2014/main" id="{967644C6-E367-4C3A-967A-92BC31D2843E}"/>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87">
              <a:extLst>
                <a:ext uri="{FF2B5EF4-FFF2-40B4-BE49-F238E27FC236}">
                  <a16:creationId xmlns:a16="http://schemas.microsoft.com/office/drawing/2014/main" id="{54058279-3C62-4135-A336-B3496BF0E821}"/>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88">
              <a:extLst>
                <a:ext uri="{FF2B5EF4-FFF2-40B4-BE49-F238E27FC236}">
                  <a16:creationId xmlns:a16="http://schemas.microsoft.com/office/drawing/2014/main" id="{1645D9E7-CD38-4B53-BAE2-9AEAEBD2F826}"/>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89">
              <a:extLst>
                <a:ext uri="{FF2B5EF4-FFF2-40B4-BE49-F238E27FC236}">
                  <a16:creationId xmlns:a16="http://schemas.microsoft.com/office/drawing/2014/main" id="{4DA8A30F-CFC1-48B1-B719-E0D63CD37354}"/>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90">
              <a:extLst>
                <a:ext uri="{FF2B5EF4-FFF2-40B4-BE49-F238E27FC236}">
                  <a16:creationId xmlns:a16="http://schemas.microsoft.com/office/drawing/2014/main" id="{7364087F-D733-4758-8534-A20362ED0488}"/>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3" name="Freeform 91">
              <a:extLst>
                <a:ext uri="{FF2B5EF4-FFF2-40B4-BE49-F238E27FC236}">
                  <a16:creationId xmlns:a16="http://schemas.microsoft.com/office/drawing/2014/main" id="{8EB7A637-6310-4A32-81F0-F74ED17C48D1}"/>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4" name="Freeform 92">
              <a:extLst>
                <a:ext uri="{FF2B5EF4-FFF2-40B4-BE49-F238E27FC236}">
                  <a16:creationId xmlns:a16="http://schemas.microsoft.com/office/drawing/2014/main" id="{9DE0FDA3-3139-4668-B614-E13ACA7F6591}"/>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5" name="Freeform 93">
              <a:extLst>
                <a:ext uri="{FF2B5EF4-FFF2-40B4-BE49-F238E27FC236}">
                  <a16:creationId xmlns:a16="http://schemas.microsoft.com/office/drawing/2014/main" id="{ED28496C-A63C-469B-AC0C-53D3011B5CCC}"/>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6" name="Freeform 94">
              <a:extLst>
                <a:ext uri="{FF2B5EF4-FFF2-40B4-BE49-F238E27FC236}">
                  <a16:creationId xmlns:a16="http://schemas.microsoft.com/office/drawing/2014/main" id="{F3D63269-7AA9-4319-BCA4-CA4CF9FAFF57}"/>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7" name="Freeform 95">
              <a:extLst>
                <a:ext uri="{FF2B5EF4-FFF2-40B4-BE49-F238E27FC236}">
                  <a16:creationId xmlns:a16="http://schemas.microsoft.com/office/drawing/2014/main" id="{E1FF003B-9714-41AF-980C-02BCD847E0D6}"/>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8" name="Freeform 96">
              <a:extLst>
                <a:ext uri="{FF2B5EF4-FFF2-40B4-BE49-F238E27FC236}">
                  <a16:creationId xmlns:a16="http://schemas.microsoft.com/office/drawing/2014/main" id="{7DEFB929-EA64-4C49-8848-86B7CE71FC4B}"/>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9" name="Freeform 97">
              <a:extLst>
                <a:ext uri="{FF2B5EF4-FFF2-40B4-BE49-F238E27FC236}">
                  <a16:creationId xmlns:a16="http://schemas.microsoft.com/office/drawing/2014/main" id="{A8E05142-9F67-4D21-9784-CFA885ED6217}"/>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0" name="Freeform 98">
              <a:extLst>
                <a:ext uri="{FF2B5EF4-FFF2-40B4-BE49-F238E27FC236}">
                  <a16:creationId xmlns:a16="http://schemas.microsoft.com/office/drawing/2014/main" id="{511CC19C-9C26-4A12-BE86-E8B5E9E3A279}"/>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1" name="Freeform 99">
              <a:extLst>
                <a:ext uri="{FF2B5EF4-FFF2-40B4-BE49-F238E27FC236}">
                  <a16:creationId xmlns:a16="http://schemas.microsoft.com/office/drawing/2014/main" id="{1704249E-E332-4CBE-853D-14082AD87815}"/>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2" name="Freeform 100">
              <a:extLst>
                <a:ext uri="{FF2B5EF4-FFF2-40B4-BE49-F238E27FC236}">
                  <a16:creationId xmlns:a16="http://schemas.microsoft.com/office/drawing/2014/main" id="{D4B2FA78-6D48-47A9-BAE2-6CC9D9C927D9}"/>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3" name="Freeform 101">
              <a:extLst>
                <a:ext uri="{FF2B5EF4-FFF2-40B4-BE49-F238E27FC236}">
                  <a16:creationId xmlns:a16="http://schemas.microsoft.com/office/drawing/2014/main" id="{01707640-F386-45A1-B501-36B3A87E4CB0}"/>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4" name="Freeform 102">
              <a:extLst>
                <a:ext uri="{FF2B5EF4-FFF2-40B4-BE49-F238E27FC236}">
                  <a16:creationId xmlns:a16="http://schemas.microsoft.com/office/drawing/2014/main" id="{55DCDB11-141F-4B34-B9B1-0284FB245D2D}"/>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5" name="Freeform 103">
              <a:extLst>
                <a:ext uri="{FF2B5EF4-FFF2-40B4-BE49-F238E27FC236}">
                  <a16:creationId xmlns:a16="http://schemas.microsoft.com/office/drawing/2014/main" id="{1765F85A-1458-4B00-B799-F72624001D29}"/>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6" name="Freeform 104">
              <a:extLst>
                <a:ext uri="{FF2B5EF4-FFF2-40B4-BE49-F238E27FC236}">
                  <a16:creationId xmlns:a16="http://schemas.microsoft.com/office/drawing/2014/main" id="{11802E6C-F745-4496-9C3B-6CC3BF1AB3BE}"/>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7" name="Freeform 105">
              <a:extLst>
                <a:ext uri="{FF2B5EF4-FFF2-40B4-BE49-F238E27FC236}">
                  <a16:creationId xmlns:a16="http://schemas.microsoft.com/office/drawing/2014/main" id="{935B5B12-F9B7-40C4-AB22-948B9FE2E545}"/>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8" name="Freeform 106">
              <a:extLst>
                <a:ext uri="{FF2B5EF4-FFF2-40B4-BE49-F238E27FC236}">
                  <a16:creationId xmlns:a16="http://schemas.microsoft.com/office/drawing/2014/main" id="{42960C9D-CD2D-4A4F-BF26-7B0CCC9AF4B4}"/>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59" name="Freeform 107">
              <a:extLst>
                <a:ext uri="{FF2B5EF4-FFF2-40B4-BE49-F238E27FC236}">
                  <a16:creationId xmlns:a16="http://schemas.microsoft.com/office/drawing/2014/main" id="{975DEE03-4549-4CE2-A026-6DBD94D1EE97}"/>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0" name="Freeform 108">
              <a:extLst>
                <a:ext uri="{FF2B5EF4-FFF2-40B4-BE49-F238E27FC236}">
                  <a16:creationId xmlns:a16="http://schemas.microsoft.com/office/drawing/2014/main" id="{F8248AA9-E46D-48DB-9EB4-DD756721E331}"/>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1" name="Freeform 109">
              <a:extLst>
                <a:ext uri="{FF2B5EF4-FFF2-40B4-BE49-F238E27FC236}">
                  <a16:creationId xmlns:a16="http://schemas.microsoft.com/office/drawing/2014/main" id="{4D89CEBA-E5F4-4BB5-AC28-29CE961A059B}"/>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2" name="Freeform 110">
              <a:extLst>
                <a:ext uri="{FF2B5EF4-FFF2-40B4-BE49-F238E27FC236}">
                  <a16:creationId xmlns:a16="http://schemas.microsoft.com/office/drawing/2014/main" id="{48474659-A487-4640-8D49-0974B15995BD}"/>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3" name="Freeform 111">
              <a:extLst>
                <a:ext uri="{FF2B5EF4-FFF2-40B4-BE49-F238E27FC236}">
                  <a16:creationId xmlns:a16="http://schemas.microsoft.com/office/drawing/2014/main" id="{5AD07180-92D4-46C9-B384-47CF03995209}"/>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4" name="Freeform 112">
              <a:extLst>
                <a:ext uri="{FF2B5EF4-FFF2-40B4-BE49-F238E27FC236}">
                  <a16:creationId xmlns:a16="http://schemas.microsoft.com/office/drawing/2014/main" id="{79587411-8B5C-4764-BF57-F7B507F5A092}"/>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5" name="Freeform 113">
              <a:extLst>
                <a:ext uri="{FF2B5EF4-FFF2-40B4-BE49-F238E27FC236}">
                  <a16:creationId xmlns:a16="http://schemas.microsoft.com/office/drawing/2014/main" id="{E95FB38D-7BBB-4BC5-BBA1-D5B384CA2772}"/>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6" name="Freeform 114">
              <a:extLst>
                <a:ext uri="{FF2B5EF4-FFF2-40B4-BE49-F238E27FC236}">
                  <a16:creationId xmlns:a16="http://schemas.microsoft.com/office/drawing/2014/main" id="{618B945C-4000-41AC-BABD-09E22598E450}"/>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7" name="Freeform 115">
              <a:extLst>
                <a:ext uri="{FF2B5EF4-FFF2-40B4-BE49-F238E27FC236}">
                  <a16:creationId xmlns:a16="http://schemas.microsoft.com/office/drawing/2014/main" id="{49BE3196-6ABB-4903-A1F9-F239BFD27D90}"/>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8" name="Freeform 116">
              <a:extLst>
                <a:ext uri="{FF2B5EF4-FFF2-40B4-BE49-F238E27FC236}">
                  <a16:creationId xmlns:a16="http://schemas.microsoft.com/office/drawing/2014/main" id="{2F4238FA-4634-492D-92A1-14A375EF4CC7}"/>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69" name="Freeform 117">
              <a:extLst>
                <a:ext uri="{FF2B5EF4-FFF2-40B4-BE49-F238E27FC236}">
                  <a16:creationId xmlns:a16="http://schemas.microsoft.com/office/drawing/2014/main" id="{086E4C46-AE75-45AE-8DD3-0C4D8966A3F6}"/>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0" name="Freeform 118">
              <a:extLst>
                <a:ext uri="{FF2B5EF4-FFF2-40B4-BE49-F238E27FC236}">
                  <a16:creationId xmlns:a16="http://schemas.microsoft.com/office/drawing/2014/main" id="{92E57252-43CC-42DA-8CB6-9E2BD4C071A3}"/>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1" name="Freeform 119">
              <a:extLst>
                <a:ext uri="{FF2B5EF4-FFF2-40B4-BE49-F238E27FC236}">
                  <a16:creationId xmlns:a16="http://schemas.microsoft.com/office/drawing/2014/main" id="{A3B8F4A7-EA37-4247-928F-B5016734BA63}"/>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2" name="Freeform 120">
              <a:extLst>
                <a:ext uri="{FF2B5EF4-FFF2-40B4-BE49-F238E27FC236}">
                  <a16:creationId xmlns:a16="http://schemas.microsoft.com/office/drawing/2014/main" id="{6DD9DD37-7952-4252-9BC7-380FBBC700FF}"/>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3" name="Freeform 121">
              <a:extLst>
                <a:ext uri="{FF2B5EF4-FFF2-40B4-BE49-F238E27FC236}">
                  <a16:creationId xmlns:a16="http://schemas.microsoft.com/office/drawing/2014/main" id="{6E23BDBF-2FA0-4EFB-AEAD-72C7CFD0FD90}"/>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4" name="Freeform 122">
              <a:extLst>
                <a:ext uri="{FF2B5EF4-FFF2-40B4-BE49-F238E27FC236}">
                  <a16:creationId xmlns:a16="http://schemas.microsoft.com/office/drawing/2014/main" id="{19BE6E6A-B570-4343-B7B4-491E281B417B}"/>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5" name="Freeform 123">
              <a:extLst>
                <a:ext uri="{FF2B5EF4-FFF2-40B4-BE49-F238E27FC236}">
                  <a16:creationId xmlns:a16="http://schemas.microsoft.com/office/drawing/2014/main" id="{4CA01EBE-BA8D-443F-86EA-262A8DFFF535}"/>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6" name="Freeform 124">
              <a:extLst>
                <a:ext uri="{FF2B5EF4-FFF2-40B4-BE49-F238E27FC236}">
                  <a16:creationId xmlns:a16="http://schemas.microsoft.com/office/drawing/2014/main" id="{49366998-C16F-462C-A836-116F39E4D8BC}"/>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7" name="Freeform 125">
              <a:extLst>
                <a:ext uri="{FF2B5EF4-FFF2-40B4-BE49-F238E27FC236}">
                  <a16:creationId xmlns:a16="http://schemas.microsoft.com/office/drawing/2014/main" id="{54028052-91B0-4A9E-B856-8A7A3ED9C017}"/>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8" name="Freeform 126">
              <a:extLst>
                <a:ext uri="{FF2B5EF4-FFF2-40B4-BE49-F238E27FC236}">
                  <a16:creationId xmlns:a16="http://schemas.microsoft.com/office/drawing/2014/main" id="{C8C5D2BA-FA02-4A14-9442-978D295F213C}"/>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9" name="Freeform 127">
              <a:extLst>
                <a:ext uri="{FF2B5EF4-FFF2-40B4-BE49-F238E27FC236}">
                  <a16:creationId xmlns:a16="http://schemas.microsoft.com/office/drawing/2014/main" id="{4E69FD0E-294D-40D8-8CE5-E3BE5125DFF7}"/>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0" name="Freeform 128">
              <a:extLst>
                <a:ext uri="{FF2B5EF4-FFF2-40B4-BE49-F238E27FC236}">
                  <a16:creationId xmlns:a16="http://schemas.microsoft.com/office/drawing/2014/main" id="{8525AF0F-FC37-45B7-A87B-931CE81A0EF8}"/>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1" name="Freeform 129">
              <a:extLst>
                <a:ext uri="{FF2B5EF4-FFF2-40B4-BE49-F238E27FC236}">
                  <a16:creationId xmlns:a16="http://schemas.microsoft.com/office/drawing/2014/main" id="{74E07B1F-8960-4675-8BED-97C23533E13C}"/>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2" name="Freeform 130">
              <a:extLst>
                <a:ext uri="{FF2B5EF4-FFF2-40B4-BE49-F238E27FC236}">
                  <a16:creationId xmlns:a16="http://schemas.microsoft.com/office/drawing/2014/main" id="{BB585252-22D5-4AE1-A936-6CA357641AD3}"/>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3" name="Freeform 131">
              <a:extLst>
                <a:ext uri="{FF2B5EF4-FFF2-40B4-BE49-F238E27FC236}">
                  <a16:creationId xmlns:a16="http://schemas.microsoft.com/office/drawing/2014/main" id="{BCC2A873-C339-4BCB-B60D-50FE04DFE213}"/>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4" name="Freeform 132">
              <a:extLst>
                <a:ext uri="{FF2B5EF4-FFF2-40B4-BE49-F238E27FC236}">
                  <a16:creationId xmlns:a16="http://schemas.microsoft.com/office/drawing/2014/main" id="{CE7B5302-E501-4A55-A66E-0E7CA726103E}"/>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5" name="Freeform 133">
              <a:extLst>
                <a:ext uri="{FF2B5EF4-FFF2-40B4-BE49-F238E27FC236}">
                  <a16:creationId xmlns:a16="http://schemas.microsoft.com/office/drawing/2014/main" id="{A5083A92-46FD-42AF-BE67-CB535E743987}"/>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6" name="Freeform 134">
              <a:extLst>
                <a:ext uri="{FF2B5EF4-FFF2-40B4-BE49-F238E27FC236}">
                  <a16:creationId xmlns:a16="http://schemas.microsoft.com/office/drawing/2014/main" id="{412020E6-F50E-40D5-8A3A-874617C83AF5}"/>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7" name="Freeform 135">
              <a:extLst>
                <a:ext uri="{FF2B5EF4-FFF2-40B4-BE49-F238E27FC236}">
                  <a16:creationId xmlns:a16="http://schemas.microsoft.com/office/drawing/2014/main" id="{6AE926EC-AAFF-4CBF-B8F5-526FA9CA4038}"/>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8" name="Freeform 136">
              <a:extLst>
                <a:ext uri="{FF2B5EF4-FFF2-40B4-BE49-F238E27FC236}">
                  <a16:creationId xmlns:a16="http://schemas.microsoft.com/office/drawing/2014/main" id="{40B8421E-81A8-41AC-9211-8C081773ACAE}"/>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9" name="Freeform 137">
              <a:extLst>
                <a:ext uri="{FF2B5EF4-FFF2-40B4-BE49-F238E27FC236}">
                  <a16:creationId xmlns:a16="http://schemas.microsoft.com/office/drawing/2014/main" id="{3069BDAA-FA16-4962-872B-39723A638FE1}"/>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0" name="Freeform 138">
              <a:extLst>
                <a:ext uri="{FF2B5EF4-FFF2-40B4-BE49-F238E27FC236}">
                  <a16:creationId xmlns:a16="http://schemas.microsoft.com/office/drawing/2014/main" id="{A6734A44-AF0C-42A0-B9B6-90EED80FDAC7}"/>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1" name="Freeform 139">
              <a:extLst>
                <a:ext uri="{FF2B5EF4-FFF2-40B4-BE49-F238E27FC236}">
                  <a16:creationId xmlns:a16="http://schemas.microsoft.com/office/drawing/2014/main" id="{7626D62D-C96B-4AE5-B856-5B7D550A4390}"/>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2" name="Freeform 140">
              <a:extLst>
                <a:ext uri="{FF2B5EF4-FFF2-40B4-BE49-F238E27FC236}">
                  <a16:creationId xmlns:a16="http://schemas.microsoft.com/office/drawing/2014/main" id="{1350425B-7E83-4398-A86D-9B9F8D4B8A6E}"/>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3" name="Freeform 141">
              <a:extLst>
                <a:ext uri="{FF2B5EF4-FFF2-40B4-BE49-F238E27FC236}">
                  <a16:creationId xmlns:a16="http://schemas.microsoft.com/office/drawing/2014/main" id="{DACD9267-9C7A-4CE4-92C4-B62605F55465}"/>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
        <p:nvSpPr>
          <p:cNvPr id="3" name="文本占位符 2">
            <a:extLst>
              <a:ext uri="{FF2B5EF4-FFF2-40B4-BE49-F238E27FC236}">
                <a16:creationId xmlns:a16="http://schemas.microsoft.com/office/drawing/2014/main" id="{9B0A6CE8-1686-4C96-A4E3-7F7BFA6039FE}"/>
              </a:ext>
            </a:extLst>
          </p:cNvPr>
          <p:cNvSpPr>
            <a:spLocks noGrp="1"/>
          </p:cNvSpPr>
          <p:nvPr>
            <p:ph type="body" sz="quarter" idx="11"/>
          </p:nvPr>
        </p:nvSpPr>
        <p:spPr>
          <a:xfrm>
            <a:off x="414573" y="4624743"/>
            <a:ext cx="11423379" cy="1504462"/>
          </a:xfrm>
        </p:spPr>
        <p:txBody>
          <a:bodyPr/>
          <a:lstStyle/>
          <a:p>
            <a:pPr algn="ctr"/>
            <a:r>
              <a:rPr lang="en-US" altLang="zh-CN" sz="3200" dirty="0"/>
              <a:t>VR</a:t>
            </a:r>
            <a:r>
              <a:rPr lang="zh-CN" altLang="en-US" sz="3200" dirty="0"/>
              <a:t>人机交互技术概述</a:t>
            </a:r>
          </a:p>
        </p:txBody>
      </p:sp>
      <p:sp>
        <p:nvSpPr>
          <p:cNvPr id="94" name="矩形: 圆角 93">
            <a:extLst>
              <a:ext uri="{FF2B5EF4-FFF2-40B4-BE49-F238E27FC236}">
                <a16:creationId xmlns:a16="http://schemas.microsoft.com/office/drawing/2014/main" id="{C9244DE9-D752-408E-9A71-9237EAC1CBFA}"/>
              </a:ext>
            </a:extLst>
          </p:cNvPr>
          <p:cNvSpPr/>
          <p:nvPr/>
        </p:nvSpPr>
        <p:spPr>
          <a:xfrm>
            <a:off x="4801010" y="6253682"/>
            <a:ext cx="2452688" cy="39052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b="1" dirty="0">
              <a:solidFill>
                <a:schemeClr val="bg1"/>
              </a:solidFill>
              <a:latin typeface="+mj-ea"/>
              <a:ea typeface="+mj-ea"/>
            </a:endParaRPr>
          </a:p>
        </p:txBody>
      </p:sp>
      <p:sp>
        <p:nvSpPr>
          <p:cNvPr id="95" name="文本占位符 11">
            <a:extLst>
              <a:ext uri="{FF2B5EF4-FFF2-40B4-BE49-F238E27FC236}">
                <a16:creationId xmlns:a16="http://schemas.microsoft.com/office/drawing/2014/main" id="{5014F140-3C77-4486-9BBF-A199C29F4443}"/>
              </a:ext>
            </a:extLst>
          </p:cNvPr>
          <p:cNvSpPr txBox="1">
            <a:spLocks/>
          </p:cNvSpPr>
          <p:nvPr/>
        </p:nvSpPr>
        <p:spPr>
          <a:xfrm>
            <a:off x="4609707" y="6257231"/>
            <a:ext cx="2844857" cy="3863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dirty="0">
                <a:solidFill>
                  <a:schemeClr val="bg1"/>
                </a:solidFill>
              </a:rPr>
              <a:t>席典兵 </a:t>
            </a:r>
            <a:r>
              <a:rPr lang="en-US" altLang="zh-CN" dirty="0">
                <a:solidFill>
                  <a:schemeClr val="bg1"/>
                </a:solidFill>
              </a:rPr>
              <a:t>21951175</a:t>
            </a:r>
            <a:endParaRPr lang="zh-CN" altLang="en-US" dirty="0">
              <a:solidFill>
                <a:schemeClr val="bg1"/>
              </a:solidFill>
            </a:endParaRPr>
          </a:p>
        </p:txBody>
      </p:sp>
    </p:spTree>
    <p:extLst>
      <p:ext uri="{BB962C8B-B14F-4D97-AF65-F5344CB8AC3E}">
        <p14:creationId xmlns:p14="http://schemas.microsoft.com/office/powerpoint/2010/main" val="1239052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52D732D-B28E-44BC-8A48-7335CED287C9}"/>
              </a:ext>
            </a:extLst>
          </p:cNvPr>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10</a:t>
            </a:fld>
            <a:endParaRPr lang="zh-CN" altLang="en-US"/>
          </a:p>
        </p:txBody>
      </p:sp>
      <p:sp>
        <p:nvSpPr>
          <p:cNvPr id="3" name="标题 2">
            <a:extLst>
              <a:ext uri="{FF2B5EF4-FFF2-40B4-BE49-F238E27FC236}">
                <a16:creationId xmlns:a16="http://schemas.microsoft.com/office/drawing/2014/main" id="{BA7978E0-030E-427B-859A-C076CA48E23F}"/>
              </a:ext>
            </a:extLst>
          </p:cNvPr>
          <p:cNvSpPr>
            <a:spLocks noGrp="1"/>
          </p:cNvSpPr>
          <p:nvPr>
            <p:ph type="title"/>
          </p:nvPr>
        </p:nvSpPr>
        <p:spPr>
          <a:xfrm>
            <a:off x="1645476" y="466963"/>
            <a:ext cx="8655953" cy="601075"/>
          </a:xfrm>
        </p:spPr>
        <p:txBody>
          <a:bodyPr>
            <a:normAutofit/>
          </a:bodyPr>
          <a:lstStyle/>
          <a:p>
            <a:r>
              <a:rPr lang="zh-CN" altLang="en-US" sz="2400" dirty="0">
                <a:solidFill>
                  <a:srgbClr val="3F3F3F"/>
                </a:solidFill>
              </a:rPr>
              <a:t>技术</a:t>
            </a:r>
            <a:r>
              <a:rPr lang="en-US" altLang="zh-CN" sz="2400" dirty="0">
                <a:solidFill>
                  <a:srgbClr val="3F3F3F"/>
                </a:solidFill>
              </a:rPr>
              <a:t>5 </a:t>
            </a:r>
            <a:r>
              <a:rPr lang="zh-CN" altLang="zh-CN" sz="2400" dirty="0">
                <a:solidFill>
                  <a:srgbClr val="3F3F3F"/>
                </a:solidFill>
              </a:rPr>
              <a:t>基于惯性传感器的动作捕捉技术</a:t>
            </a:r>
            <a:endParaRPr lang="en-US" altLang="zh-CN" sz="2400" dirty="0">
              <a:solidFill>
                <a:srgbClr val="3F3F3F"/>
              </a:solidFill>
            </a:endParaRPr>
          </a:p>
        </p:txBody>
      </p:sp>
      <p:sp>
        <p:nvSpPr>
          <p:cNvPr id="10" name="文本框 9">
            <a:extLst>
              <a:ext uri="{FF2B5EF4-FFF2-40B4-BE49-F238E27FC236}">
                <a16:creationId xmlns:a16="http://schemas.microsoft.com/office/drawing/2014/main" id="{D3D9B0FC-40B8-4FE4-808A-915D651FB531}"/>
              </a:ext>
            </a:extLst>
          </p:cNvPr>
          <p:cNvSpPr txBox="1"/>
          <p:nvPr/>
        </p:nvSpPr>
        <p:spPr>
          <a:xfrm>
            <a:off x="1568521" y="1805608"/>
            <a:ext cx="9359759" cy="3747052"/>
          </a:xfrm>
          <a:prstGeom prst="rect">
            <a:avLst/>
          </a:prstGeom>
          <a:noFill/>
        </p:spPr>
        <p:txBody>
          <a:bodyPr wrap="square" lIns="0" tIns="0" rIns="0" bIns="0" rtlCol="0" anchor="ctr">
            <a:normAutofit/>
          </a:bodyPr>
          <a:lstStyle/>
          <a:p>
            <a:pPr indent="457200" algn="just">
              <a:lnSpc>
                <a:spcPct val="150000"/>
              </a:lnSpc>
            </a:pPr>
            <a:r>
              <a:rPr lang="zh-CN" altLang="zh-CN" dirty="0"/>
              <a:t>采用这种技术，被追踪目标需要在重要节点上佩戴集成加速度计、陀螺仪和磁力计等惯性传感器设备，这是一整套的动作捕捉系统，需要多个元器件协同工作，其由惯性器件和数据处理单元组成。数据处理单元利用惯性器件采集到的运动学信息，当目标在运动时，这些元器件的位置信息被改变，从而得到目标运动的轨迹，之后再通过惯性导航原理便可完成运动目标的动作捕捉。</a:t>
            </a:r>
          </a:p>
          <a:p>
            <a:pPr indent="457200" algn="just">
              <a:lnSpc>
                <a:spcPct val="150000"/>
              </a:lnSpc>
            </a:pPr>
            <a:r>
              <a:rPr lang="zh-CN" altLang="zh-CN" dirty="0"/>
              <a:t>代表：诺亦腾</a:t>
            </a:r>
            <a:r>
              <a:rPr lang="en-US" altLang="zh-CN" dirty="0"/>
              <a:t>Perception Neuron</a:t>
            </a:r>
            <a:r>
              <a:rPr lang="zh-CN" altLang="zh-CN" dirty="0"/>
              <a:t>。</a:t>
            </a:r>
          </a:p>
        </p:txBody>
      </p:sp>
      <p:sp>
        <p:nvSpPr>
          <p:cNvPr id="16" name="矩形 14">
            <a:extLst>
              <a:ext uri="{FF2B5EF4-FFF2-40B4-BE49-F238E27FC236}">
                <a16:creationId xmlns:a16="http://schemas.microsoft.com/office/drawing/2014/main" id="{F6CB0C2B-0343-4C74-A5F7-2EEAF29CCEF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D7A11BE-5C9C-498D-8923-3181BA7CE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383" y="720585"/>
            <a:ext cx="4861880" cy="5774634"/>
          </a:xfrm>
          <a:prstGeom prst="rect">
            <a:avLst/>
          </a:prstGeom>
        </p:spPr>
      </p:pic>
    </p:spTree>
    <p:extLst>
      <p:ext uri="{BB962C8B-B14F-4D97-AF65-F5344CB8AC3E}">
        <p14:creationId xmlns:p14="http://schemas.microsoft.com/office/powerpoint/2010/main" val="1588628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BA6B34F-1095-4AA9-9FA3-32FB5DBA4A2F}"/>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AEACAFD7-8CD2-4851-9DF5-532299C34ED7}"/>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 name="Freeform 106">
              <a:extLst>
                <a:ext uri="{FF2B5EF4-FFF2-40B4-BE49-F238E27FC236}">
                  <a16:creationId xmlns:a16="http://schemas.microsoft.com/office/drawing/2014/main" id="{E777FC6C-7E1A-44CF-BBAE-D121B27117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107">
              <a:extLst>
                <a:ext uri="{FF2B5EF4-FFF2-40B4-BE49-F238E27FC236}">
                  <a16:creationId xmlns:a16="http://schemas.microsoft.com/office/drawing/2014/main" id="{36F8082A-3F76-40F4-9F47-83E775854186}"/>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108">
              <a:extLst>
                <a:ext uri="{FF2B5EF4-FFF2-40B4-BE49-F238E27FC236}">
                  <a16:creationId xmlns:a16="http://schemas.microsoft.com/office/drawing/2014/main" id="{DF6771ED-587C-4E52-8B5A-9D7BA5AB3A4B}"/>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9">
              <a:extLst>
                <a:ext uri="{FF2B5EF4-FFF2-40B4-BE49-F238E27FC236}">
                  <a16:creationId xmlns:a16="http://schemas.microsoft.com/office/drawing/2014/main" id="{AEF9C0F6-A509-41A8-97B5-E2D473CAA116}"/>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110">
              <a:extLst>
                <a:ext uri="{FF2B5EF4-FFF2-40B4-BE49-F238E27FC236}">
                  <a16:creationId xmlns:a16="http://schemas.microsoft.com/office/drawing/2014/main" id="{E7BDE460-8171-489C-89C6-BFBBEA2DD347}"/>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111">
              <a:extLst>
                <a:ext uri="{FF2B5EF4-FFF2-40B4-BE49-F238E27FC236}">
                  <a16:creationId xmlns:a16="http://schemas.microsoft.com/office/drawing/2014/main" id="{AE19B8C3-1874-4D0B-82BA-DC387529B52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12">
              <a:extLst>
                <a:ext uri="{FF2B5EF4-FFF2-40B4-BE49-F238E27FC236}">
                  <a16:creationId xmlns:a16="http://schemas.microsoft.com/office/drawing/2014/main" id="{6A9C200D-F2D8-405E-B055-920E9C346F27}"/>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13">
              <a:extLst>
                <a:ext uri="{FF2B5EF4-FFF2-40B4-BE49-F238E27FC236}">
                  <a16:creationId xmlns:a16="http://schemas.microsoft.com/office/drawing/2014/main" id="{79D64961-723F-4942-9007-A0B9C11912E6}"/>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14">
              <a:extLst>
                <a:ext uri="{FF2B5EF4-FFF2-40B4-BE49-F238E27FC236}">
                  <a16:creationId xmlns:a16="http://schemas.microsoft.com/office/drawing/2014/main" id="{BEA6281E-7FA3-4350-9E1A-ACF8DD23B645}"/>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5">
              <a:extLst>
                <a:ext uri="{FF2B5EF4-FFF2-40B4-BE49-F238E27FC236}">
                  <a16:creationId xmlns:a16="http://schemas.microsoft.com/office/drawing/2014/main" id="{43977110-BEEA-484B-A0D5-55486378E03D}"/>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6">
              <a:extLst>
                <a:ext uri="{FF2B5EF4-FFF2-40B4-BE49-F238E27FC236}">
                  <a16:creationId xmlns:a16="http://schemas.microsoft.com/office/drawing/2014/main" id="{D264DB9A-110E-4683-80FE-E8DF2D747452}"/>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7">
              <a:extLst>
                <a:ext uri="{FF2B5EF4-FFF2-40B4-BE49-F238E27FC236}">
                  <a16:creationId xmlns:a16="http://schemas.microsoft.com/office/drawing/2014/main" id="{9876357A-8FD7-445C-A0FA-5DDD25A2B73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8">
              <a:extLst>
                <a:ext uri="{FF2B5EF4-FFF2-40B4-BE49-F238E27FC236}">
                  <a16:creationId xmlns:a16="http://schemas.microsoft.com/office/drawing/2014/main" id="{748C6219-3197-4865-B169-37EAD3DC936B}"/>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119">
              <a:extLst>
                <a:ext uri="{FF2B5EF4-FFF2-40B4-BE49-F238E27FC236}">
                  <a16:creationId xmlns:a16="http://schemas.microsoft.com/office/drawing/2014/main" id="{2EA6F19F-39FB-46E1-9A7E-3BABC16B58E1}"/>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20">
              <a:extLst>
                <a:ext uri="{FF2B5EF4-FFF2-40B4-BE49-F238E27FC236}">
                  <a16:creationId xmlns:a16="http://schemas.microsoft.com/office/drawing/2014/main" id="{8B70E9D2-031D-4C9E-940D-7A8D0A8516B0}"/>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21">
              <a:extLst>
                <a:ext uri="{FF2B5EF4-FFF2-40B4-BE49-F238E27FC236}">
                  <a16:creationId xmlns:a16="http://schemas.microsoft.com/office/drawing/2014/main" id="{84E7033C-B306-4560-9427-FC568753EA4F}"/>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22">
              <a:extLst>
                <a:ext uri="{FF2B5EF4-FFF2-40B4-BE49-F238E27FC236}">
                  <a16:creationId xmlns:a16="http://schemas.microsoft.com/office/drawing/2014/main" id="{755FBA37-8EF9-4CDA-96C8-7FBE9682362B}"/>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23">
              <a:extLst>
                <a:ext uri="{FF2B5EF4-FFF2-40B4-BE49-F238E27FC236}">
                  <a16:creationId xmlns:a16="http://schemas.microsoft.com/office/drawing/2014/main" id="{3525CD63-6824-4A58-964F-DE8FA0D6CFB5}"/>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24">
              <a:extLst>
                <a:ext uri="{FF2B5EF4-FFF2-40B4-BE49-F238E27FC236}">
                  <a16:creationId xmlns:a16="http://schemas.microsoft.com/office/drawing/2014/main" id="{7266553E-D5E7-44E7-82C8-0621B7DDE36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25">
              <a:extLst>
                <a:ext uri="{FF2B5EF4-FFF2-40B4-BE49-F238E27FC236}">
                  <a16:creationId xmlns:a16="http://schemas.microsoft.com/office/drawing/2014/main" id="{07574F3E-5B61-4AFC-B65E-3F2A8454C37F}"/>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6">
              <a:extLst>
                <a:ext uri="{FF2B5EF4-FFF2-40B4-BE49-F238E27FC236}">
                  <a16:creationId xmlns:a16="http://schemas.microsoft.com/office/drawing/2014/main" id="{4ED7559A-AF7D-4118-B1C6-071565F9FDF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7">
              <a:extLst>
                <a:ext uri="{FF2B5EF4-FFF2-40B4-BE49-F238E27FC236}">
                  <a16:creationId xmlns:a16="http://schemas.microsoft.com/office/drawing/2014/main" id="{6924A453-9ECB-4FEE-A843-659E0147A02B}"/>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8">
              <a:extLst>
                <a:ext uri="{FF2B5EF4-FFF2-40B4-BE49-F238E27FC236}">
                  <a16:creationId xmlns:a16="http://schemas.microsoft.com/office/drawing/2014/main" id="{3F838B94-31AA-44D3-BB5E-EE4C87B4217C}"/>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9">
              <a:extLst>
                <a:ext uri="{FF2B5EF4-FFF2-40B4-BE49-F238E27FC236}">
                  <a16:creationId xmlns:a16="http://schemas.microsoft.com/office/drawing/2014/main" id="{9FE025CD-22FD-42F8-8D43-883C01BD11F7}"/>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30">
              <a:extLst>
                <a:ext uri="{FF2B5EF4-FFF2-40B4-BE49-F238E27FC236}">
                  <a16:creationId xmlns:a16="http://schemas.microsoft.com/office/drawing/2014/main" id="{AF98113F-7D78-49D7-B49C-74EC229CE5B1}"/>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31">
              <a:extLst>
                <a:ext uri="{FF2B5EF4-FFF2-40B4-BE49-F238E27FC236}">
                  <a16:creationId xmlns:a16="http://schemas.microsoft.com/office/drawing/2014/main" id="{987E95DB-C783-4500-A69A-C470060BEA07}"/>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32">
              <a:extLst>
                <a:ext uri="{FF2B5EF4-FFF2-40B4-BE49-F238E27FC236}">
                  <a16:creationId xmlns:a16="http://schemas.microsoft.com/office/drawing/2014/main" id="{F71CF6BC-FD6C-4633-99AE-3DFBBA535E2B}"/>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33">
              <a:extLst>
                <a:ext uri="{FF2B5EF4-FFF2-40B4-BE49-F238E27FC236}">
                  <a16:creationId xmlns:a16="http://schemas.microsoft.com/office/drawing/2014/main" id="{6486144C-6B15-4CE8-B940-5B399C572D63}"/>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34">
              <a:extLst>
                <a:ext uri="{FF2B5EF4-FFF2-40B4-BE49-F238E27FC236}">
                  <a16:creationId xmlns:a16="http://schemas.microsoft.com/office/drawing/2014/main" id="{66431074-2E63-4CB7-88F5-99157460E00D}"/>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35">
              <a:extLst>
                <a:ext uri="{FF2B5EF4-FFF2-40B4-BE49-F238E27FC236}">
                  <a16:creationId xmlns:a16="http://schemas.microsoft.com/office/drawing/2014/main" id="{7FD50E61-7E60-4EB5-B925-49879EF52C9F}"/>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6">
              <a:extLst>
                <a:ext uri="{FF2B5EF4-FFF2-40B4-BE49-F238E27FC236}">
                  <a16:creationId xmlns:a16="http://schemas.microsoft.com/office/drawing/2014/main" id="{1E3786E1-A3C6-418E-861D-ABB4A61CF00B}"/>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7">
              <a:extLst>
                <a:ext uri="{FF2B5EF4-FFF2-40B4-BE49-F238E27FC236}">
                  <a16:creationId xmlns:a16="http://schemas.microsoft.com/office/drawing/2014/main" id="{A6ADCDE7-AA77-48D7-A55E-1065D262FFAD}"/>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8">
              <a:extLst>
                <a:ext uri="{FF2B5EF4-FFF2-40B4-BE49-F238E27FC236}">
                  <a16:creationId xmlns:a16="http://schemas.microsoft.com/office/drawing/2014/main" id="{F13B4672-4A57-474E-8F0D-8E01F420E697}"/>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9">
              <a:extLst>
                <a:ext uri="{FF2B5EF4-FFF2-40B4-BE49-F238E27FC236}">
                  <a16:creationId xmlns:a16="http://schemas.microsoft.com/office/drawing/2014/main" id="{D677DFD2-E5D0-40EA-B50D-255F927C72F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40">
              <a:extLst>
                <a:ext uri="{FF2B5EF4-FFF2-40B4-BE49-F238E27FC236}">
                  <a16:creationId xmlns:a16="http://schemas.microsoft.com/office/drawing/2014/main" id="{57C85EF3-3373-4EDA-A058-E3958147C55C}"/>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41">
              <a:extLst>
                <a:ext uri="{FF2B5EF4-FFF2-40B4-BE49-F238E27FC236}">
                  <a16:creationId xmlns:a16="http://schemas.microsoft.com/office/drawing/2014/main" id="{01E879A9-CF4F-4714-9C22-91EC7EE01210}"/>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pic>
        <p:nvPicPr>
          <p:cNvPr id="215" name="图片 214">
            <a:extLst>
              <a:ext uri="{FF2B5EF4-FFF2-40B4-BE49-F238E27FC236}">
                <a16:creationId xmlns:a16="http://schemas.microsoft.com/office/drawing/2014/main" id="{259B8D75-F3A8-422C-B35A-CB74AB4B3915}"/>
              </a:ext>
            </a:extLst>
          </p:cNvPr>
          <p:cNvPicPr>
            <a:picLocks noChangeAspect="1"/>
          </p:cNvPicPr>
          <p:nvPr/>
        </p:nvPicPr>
        <p:blipFill>
          <a:blip r:embed="rId3" cstate="email">
            <a:duotone>
              <a:schemeClr val="accent2">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4901144" y="3739909"/>
            <a:ext cx="6960072" cy="2773464"/>
          </a:xfrm>
          <a:prstGeom prst="rect">
            <a:avLst/>
          </a:prstGeom>
        </p:spPr>
      </p:pic>
      <p:sp>
        <p:nvSpPr>
          <p:cNvPr id="48" name="文本占位符 47">
            <a:extLst>
              <a:ext uri="{FF2B5EF4-FFF2-40B4-BE49-F238E27FC236}">
                <a16:creationId xmlns:a16="http://schemas.microsoft.com/office/drawing/2014/main" id="{AFBAE54A-5128-44B2-B7C4-B74DB83C04EA}"/>
              </a:ext>
            </a:extLst>
          </p:cNvPr>
          <p:cNvSpPr>
            <a:spLocks noGrp="1"/>
          </p:cNvSpPr>
          <p:nvPr>
            <p:ph type="body" sz="quarter" idx="15"/>
          </p:nvPr>
        </p:nvSpPr>
        <p:spPr>
          <a:xfrm>
            <a:off x="657399" y="3083372"/>
            <a:ext cx="1207325" cy="1215251"/>
          </a:xfrm>
        </p:spPr>
        <p:txBody>
          <a:bodyPr/>
          <a:lstStyle/>
          <a:p>
            <a:r>
              <a:rPr lang="en-US" altLang="zh-CN" dirty="0"/>
              <a:t>02</a:t>
            </a:r>
            <a:endParaRPr lang="zh-CN" altLang="en-US" dirty="0"/>
          </a:p>
        </p:txBody>
      </p:sp>
      <p:sp>
        <p:nvSpPr>
          <p:cNvPr id="2" name="矩形 1">
            <a:extLst>
              <a:ext uri="{FF2B5EF4-FFF2-40B4-BE49-F238E27FC236}">
                <a16:creationId xmlns:a16="http://schemas.microsoft.com/office/drawing/2014/main" id="{820A27C1-52B1-4A29-A7BD-0AAFA23E8B77}"/>
              </a:ext>
            </a:extLst>
          </p:cNvPr>
          <p:cNvSpPr/>
          <p:nvPr/>
        </p:nvSpPr>
        <p:spPr>
          <a:xfrm>
            <a:off x="358219" y="4298623"/>
            <a:ext cx="3767170" cy="13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F28FB78C-4843-41FB-A6B2-6AADB394F27E}"/>
              </a:ext>
            </a:extLst>
          </p:cNvPr>
          <p:cNvSpPr>
            <a:spLocks noGrp="1"/>
          </p:cNvSpPr>
          <p:nvPr>
            <p:ph type="body" sz="quarter" idx="14"/>
          </p:nvPr>
        </p:nvSpPr>
        <p:spPr>
          <a:xfrm>
            <a:off x="572663" y="4599841"/>
            <a:ext cx="4149461" cy="617537"/>
          </a:xfrm>
        </p:spPr>
        <p:txBody>
          <a:bodyPr/>
          <a:lstStyle/>
          <a:p>
            <a:pPr algn="just"/>
            <a:r>
              <a:rPr lang="zh-CN" altLang="en-US" sz="3200" dirty="0">
                <a:solidFill>
                  <a:srgbClr val="3F3F3F"/>
                </a:solidFill>
              </a:rPr>
              <a:t>手势交互技术的发展</a:t>
            </a:r>
            <a:endParaRPr lang="zh-CN" altLang="en-US" sz="3200" dirty="0">
              <a:solidFill>
                <a:schemeClr val="tx1"/>
              </a:solidFill>
              <a:latin typeface="+mn-lt"/>
              <a:ea typeface="+mn-ea"/>
            </a:endParaRPr>
          </a:p>
        </p:txBody>
      </p:sp>
    </p:spTree>
    <p:extLst>
      <p:ext uri="{BB962C8B-B14F-4D97-AF65-F5344CB8AC3E}">
        <p14:creationId xmlns:p14="http://schemas.microsoft.com/office/powerpoint/2010/main" val="2683615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52D732D-B28E-44BC-8A48-7335CED287C9}"/>
              </a:ext>
            </a:extLst>
          </p:cNvPr>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12</a:t>
            </a:fld>
            <a:endParaRPr lang="zh-CN" altLang="en-US"/>
          </a:p>
        </p:txBody>
      </p:sp>
      <p:sp>
        <p:nvSpPr>
          <p:cNvPr id="3" name="标题 2">
            <a:extLst>
              <a:ext uri="{FF2B5EF4-FFF2-40B4-BE49-F238E27FC236}">
                <a16:creationId xmlns:a16="http://schemas.microsoft.com/office/drawing/2014/main" id="{BA7978E0-030E-427B-859A-C076CA48E23F}"/>
              </a:ext>
            </a:extLst>
          </p:cNvPr>
          <p:cNvSpPr>
            <a:spLocks noGrp="1"/>
          </p:cNvSpPr>
          <p:nvPr>
            <p:ph type="title"/>
          </p:nvPr>
        </p:nvSpPr>
        <p:spPr>
          <a:xfrm>
            <a:off x="1568521" y="538613"/>
            <a:ext cx="8655953" cy="601075"/>
          </a:xfrm>
        </p:spPr>
        <p:txBody>
          <a:bodyPr>
            <a:normAutofit fontScale="90000"/>
          </a:bodyPr>
          <a:lstStyle/>
          <a:p>
            <a:br>
              <a:rPr lang="en-US" altLang="zh-CN" sz="2400" dirty="0">
                <a:solidFill>
                  <a:srgbClr val="3F3F3F"/>
                </a:solidFill>
              </a:rPr>
            </a:br>
            <a:br>
              <a:rPr lang="en-US" altLang="zh-CN" sz="2400" dirty="0">
                <a:solidFill>
                  <a:srgbClr val="3F3F3F"/>
                </a:solidFill>
              </a:rPr>
            </a:br>
            <a:r>
              <a:rPr lang="en-US" altLang="zh-CN" sz="2700" dirty="0">
                <a:solidFill>
                  <a:srgbClr val="3F3F3F"/>
                </a:solidFill>
              </a:rPr>
              <a:t>02 </a:t>
            </a:r>
            <a:r>
              <a:rPr lang="zh-CN" altLang="en-US" sz="2700" dirty="0">
                <a:solidFill>
                  <a:srgbClr val="3F3F3F"/>
                </a:solidFill>
              </a:rPr>
              <a:t>手势交互的发展</a:t>
            </a:r>
            <a:br>
              <a:rPr lang="zh-CN" altLang="en-US" sz="2400" dirty="0">
                <a:solidFill>
                  <a:srgbClr val="3F3F3F"/>
                </a:solidFill>
              </a:rPr>
            </a:br>
            <a:br>
              <a:rPr lang="zh-CN" altLang="en-US" sz="2400" dirty="0">
                <a:solidFill>
                  <a:srgbClr val="3F3F3F"/>
                </a:solidFill>
              </a:rPr>
            </a:br>
            <a:br>
              <a:rPr lang="en-US" altLang="zh-CN" sz="2400" dirty="0">
                <a:solidFill>
                  <a:srgbClr val="3F3F3F"/>
                </a:solidFill>
              </a:rPr>
            </a:br>
            <a:endParaRPr lang="zh-CN" altLang="en-US" sz="2400" dirty="0">
              <a:solidFill>
                <a:srgbClr val="3F3F3F"/>
              </a:solidFill>
            </a:endParaRPr>
          </a:p>
        </p:txBody>
      </p:sp>
      <p:sp>
        <p:nvSpPr>
          <p:cNvPr id="10" name="文本框 9">
            <a:extLst>
              <a:ext uri="{FF2B5EF4-FFF2-40B4-BE49-F238E27FC236}">
                <a16:creationId xmlns:a16="http://schemas.microsoft.com/office/drawing/2014/main" id="{D3D9B0FC-40B8-4FE4-808A-915D651FB531}"/>
              </a:ext>
            </a:extLst>
          </p:cNvPr>
          <p:cNvSpPr txBox="1"/>
          <p:nvPr/>
        </p:nvSpPr>
        <p:spPr>
          <a:xfrm>
            <a:off x="1568521" y="1805608"/>
            <a:ext cx="9359759" cy="3747052"/>
          </a:xfrm>
          <a:prstGeom prst="rect">
            <a:avLst/>
          </a:prstGeom>
          <a:noFill/>
        </p:spPr>
        <p:txBody>
          <a:bodyPr wrap="square" lIns="0" tIns="0" rIns="0" bIns="0" rtlCol="0" anchor="ctr">
            <a:normAutofit/>
          </a:bodyPr>
          <a:lstStyle/>
          <a:p>
            <a:pPr marL="342900" indent="-342900" algn="just">
              <a:lnSpc>
                <a:spcPct val="125000"/>
              </a:lnSpc>
              <a:spcAft>
                <a:spcPts val="500"/>
              </a:spcAft>
              <a:buAutoNum type="arabicPeriod"/>
            </a:pPr>
            <a:endParaRPr lang="en-US" altLang="zh-CN" dirty="0"/>
          </a:p>
        </p:txBody>
      </p:sp>
      <p:sp>
        <p:nvSpPr>
          <p:cNvPr id="16" name="矩形 14">
            <a:extLst>
              <a:ext uri="{FF2B5EF4-FFF2-40B4-BE49-F238E27FC236}">
                <a16:creationId xmlns:a16="http://schemas.microsoft.com/office/drawing/2014/main" id="{F6CB0C2B-0343-4C74-A5F7-2EEAF29CCEF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18F6F2F-0C50-4407-A7FC-5B98D1C1B145}"/>
              </a:ext>
            </a:extLst>
          </p:cNvPr>
          <p:cNvPicPr/>
          <p:nvPr/>
        </p:nvPicPr>
        <p:blipFill>
          <a:blip r:embed="rId3"/>
          <a:stretch>
            <a:fillRect/>
          </a:stretch>
        </p:blipFill>
        <p:spPr>
          <a:xfrm>
            <a:off x="2256184" y="1769717"/>
            <a:ext cx="7678744" cy="3676924"/>
          </a:xfrm>
          <a:prstGeom prst="rect">
            <a:avLst/>
          </a:prstGeom>
        </p:spPr>
      </p:pic>
      <p:sp>
        <p:nvSpPr>
          <p:cNvPr id="4" name="矩形 3">
            <a:extLst>
              <a:ext uri="{FF2B5EF4-FFF2-40B4-BE49-F238E27FC236}">
                <a16:creationId xmlns:a16="http://schemas.microsoft.com/office/drawing/2014/main" id="{82DA2CF7-978B-4A11-8E09-63A825CB0FAA}"/>
              </a:ext>
            </a:extLst>
          </p:cNvPr>
          <p:cNvSpPr/>
          <p:nvPr/>
        </p:nvSpPr>
        <p:spPr>
          <a:xfrm>
            <a:off x="5080337" y="5754203"/>
            <a:ext cx="2031325" cy="442878"/>
          </a:xfrm>
          <a:prstGeom prst="rect">
            <a:avLst/>
          </a:prstGeom>
        </p:spPr>
        <p:txBody>
          <a:bodyPr wrap="none">
            <a:spAutoFit/>
          </a:bodyPr>
          <a:lstStyle/>
          <a:p>
            <a:pPr algn="ctr">
              <a:lnSpc>
                <a:spcPct val="150000"/>
              </a:lnSpc>
              <a:spcAft>
                <a:spcPts val="0"/>
              </a:spcAft>
            </a:pPr>
            <a:r>
              <a:rPr lang="zh-CN" altLang="zh-CN" b="1" kern="100" dirty="0">
                <a:latin typeface="仿宋" panose="02010609060101010101" pitchFamily="49" charset="-122"/>
                <a:ea typeface="仿宋" panose="02010609060101010101" pitchFamily="49" charset="-122"/>
                <a:cs typeface="Times New Roman" panose="02020603050405020304" pitchFamily="18" charset="0"/>
              </a:rPr>
              <a:t>图</a:t>
            </a:r>
            <a:r>
              <a:rPr lang="en-US" altLang="zh-CN" b="1" kern="100" dirty="0">
                <a:latin typeface="仿宋" panose="02010609060101010101" pitchFamily="49" charset="-122"/>
                <a:ea typeface="仿宋" panose="02010609060101010101" pitchFamily="49" charset="-122"/>
                <a:cs typeface="Times New Roman" panose="02020603050405020304" pitchFamily="18" charset="0"/>
              </a:rPr>
              <a:t>2 </a:t>
            </a:r>
            <a:r>
              <a:rPr lang="zh-CN" altLang="zh-CN" b="1" kern="100" dirty="0">
                <a:latin typeface="仿宋" panose="02010609060101010101" pitchFamily="49" charset="-122"/>
                <a:ea typeface="仿宋" panose="02010609060101010101" pitchFamily="49" charset="-122"/>
                <a:cs typeface="Times New Roman" panose="02020603050405020304" pitchFamily="18" charset="0"/>
              </a:rPr>
              <a:t>三维深度信息</a:t>
            </a:r>
          </a:p>
        </p:txBody>
      </p:sp>
    </p:spTree>
    <p:extLst>
      <p:ext uri="{BB962C8B-B14F-4D97-AF65-F5344CB8AC3E}">
        <p14:creationId xmlns:p14="http://schemas.microsoft.com/office/powerpoint/2010/main" val="4020109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52D732D-B28E-44BC-8A48-7335CED287C9}"/>
              </a:ext>
            </a:extLst>
          </p:cNvPr>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13</a:t>
            </a:fld>
            <a:endParaRPr lang="zh-CN" altLang="en-US"/>
          </a:p>
        </p:txBody>
      </p:sp>
      <p:sp>
        <p:nvSpPr>
          <p:cNvPr id="3" name="标题 2">
            <a:extLst>
              <a:ext uri="{FF2B5EF4-FFF2-40B4-BE49-F238E27FC236}">
                <a16:creationId xmlns:a16="http://schemas.microsoft.com/office/drawing/2014/main" id="{BA7978E0-030E-427B-859A-C076CA48E23F}"/>
              </a:ext>
            </a:extLst>
          </p:cNvPr>
          <p:cNvSpPr>
            <a:spLocks noGrp="1"/>
          </p:cNvSpPr>
          <p:nvPr>
            <p:ph type="title"/>
          </p:nvPr>
        </p:nvSpPr>
        <p:spPr>
          <a:xfrm>
            <a:off x="1568521" y="538613"/>
            <a:ext cx="8655953" cy="601075"/>
          </a:xfrm>
        </p:spPr>
        <p:txBody>
          <a:bodyPr>
            <a:noAutofit/>
          </a:bodyPr>
          <a:lstStyle/>
          <a:p>
            <a:br>
              <a:rPr lang="en-US" altLang="zh-CN" sz="2400" dirty="0">
                <a:solidFill>
                  <a:srgbClr val="3F3F3F"/>
                </a:solidFill>
              </a:rPr>
            </a:br>
            <a:br>
              <a:rPr lang="en-US" altLang="zh-CN" sz="2400" dirty="0">
                <a:solidFill>
                  <a:srgbClr val="3F3F3F"/>
                </a:solidFill>
              </a:rPr>
            </a:br>
            <a:r>
              <a:rPr lang="zh-CN" altLang="en-US" sz="2400" dirty="0">
                <a:solidFill>
                  <a:srgbClr val="3F3F3F"/>
                </a:solidFill>
              </a:rPr>
              <a:t>阶段一</a:t>
            </a:r>
            <a:r>
              <a:rPr lang="en-US" altLang="zh-CN" sz="2400" dirty="0">
                <a:solidFill>
                  <a:srgbClr val="3F3F3F"/>
                </a:solidFill>
              </a:rPr>
              <a:t> </a:t>
            </a:r>
            <a:r>
              <a:rPr lang="zh-CN" altLang="zh-CN" sz="2400" dirty="0">
                <a:solidFill>
                  <a:srgbClr val="3F3F3F"/>
                </a:solidFill>
              </a:rPr>
              <a:t>对</a:t>
            </a:r>
            <a:r>
              <a:rPr lang="en-US" altLang="zh-CN" sz="2400" dirty="0">
                <a:solidFill>
                  <a:srgbClr val="3F3F3F"/>
                </a:solidFill>
              </a:rPr>
              <a:t>“</a:t>
            </a:r>
            <a:r>
              <a:rPr lang="zh-CN" altLang="zh-CN" sz="2400" dirty="0">
                <a:solidFill>
                  <a:srgbClr val="3F3F3F"/>
                </a:solidFill>
              </a:rPr>
              <a:t>静态手势</a:t>
            </a:r>
            <a:r>
              <a:rPr lang="en-US" altLang="zh-CN" sz="2400" dirty="0">
                <a:solidFill>
                  <a:srgbClr val="3F3F3F"/>
                </a:solidFill>
              </a:rPr>
              <a:t>”</a:t>
            </a:r>
            <a:r>
              <a:rPr lang="zh-CN" altLang="zh-CN" sz="2400" dirty="0">
                <a:solidFill>
                  <a:srgbClr val="3F3F3F"/>
                </a:solidFill>
              </a:rPr>
              <a:t>的识别</a:t>
            </a:r>
            <a:br>
              <a:rPr lang="zh-CN" altLang="en-US" sz="2400" dirty="0">
                <a:solidFill>
                  <a:srgbClr val="3F3F3F"/>
                </a:solidFill>
              </a:rPr>
            </a:br>
            <a:br>
              <a:rPr lang="en-US" altLang="zh-CN" sz="2400" dirty="0">
                <a:solidFill>
                  <a:srgbClr val="3F3F3F"/>
                </a:solidFill>
              </a:rPr>
            </a:br>
            <a:endParaRPr lang="zh-CN" altLang="en-US" sz="2400" dirty="0">
              <a:solidFill>
                <a:srgbClr val="3F3F3F"/>
              </a:solidFill>
            </a:endParaRPr>
          </a:p>
        </p:txBody>
      </p:sp>
      <p:sp>
        <p:nvSpPr>
          <p:cNvPr id="10" name="文本框 9">
            <a:extLst>
              <a:ext uri="{FF2B5EF4-FFF2-40B4-BE49-F238E27FC236}">
                <a16:creationId xmlns:a16="http://schemas.microsoft.com/office/drawing/2014/main" id="{D3D9B0FC-40B8-4FE4-808A-915D651FB531}"/>
              </a:ext>
            </a:extLst>
          </p:cNvPr>
          <p:cNvSpPr txBox="1"/>
          <p:nvPr/>
        </p:nvSpPr>
        <p:spPr>
          <a:xfrm>
            <a:off x="1568521" y="1805608"/>
            <a:ext cx="9359759" cy="3747052"/>
          </a:xfrm>
          <a:prstGeom prst="rect">
            <a:avLst/>
          </a:prstGeom>
          <a:noFill/>
        </p:spPr>
        <p:txBody>
          <a:bodyPr wrap="square" lIns="0" tIns="0" rIns="0" bIns="0" rtlCol="0" anchor="ctr">
            <a:normAutofit/>
          </a:bodyPr>
          <a:lstStyle/>
          <a:p>
            <a:pPr indent="457200" algn="just">
              <a:lnSpc>
                <a:spcPct val="150000"/>
              </a:lnSpc>
              <a:spcAft>
                <a:spcPts val="500"/>
              </a:spcAft>
            </a:pPr>
            <a:r>
              <a:rPr lang="zh-CN" altLang="zh-CN" dirty="0"/>
              <a:t>从技术上来说</a:t>
            </a:r>
            <a:r>
              <a:rPr lang="en-US" altLang="zh-CN" dirty="0"/>
              <a:t>,</a:t>
            </a:r>
            <a:r>
              <a:rPr lang="zh-CN" altLang="zh-CN" dirty="0"/>
              <a:t>实现的可能性相对容易</a:t>
            </a:r>
            <a:r>
              <a:rPr lang="zh-CN" altLang="en-US" dirty="0"/>
              <a:t>，</a:t>
            </a:r>
            <a:r>
              <a:rPr lang="zh-CN" altLang="zh-CN" dirty="0"/>
              <a:t>这种技术只能识别手势的</a:t>
            </a:r>
            <a:r>
              <a:rPr lang="en-US" altLang="zh-CN" dirty="0"/>
              <a:t>“</a:t>
            </a:r>
            <a:r>
              <a:rPr lang="zh-CN" altLang="zh-CN" dirty="0"/>
              <a:t>状态</a:t>
            </a:r>
            <a:r>
              <a:rPr lang="en-US" altLang="zh-CN" dirty="0"/>
              <a:t>”</a:t>
            </a:r>
            <a:r>
              <a:rPr lang="zh-CN" altLang="zh-CN" dirty="0"/>
              <a:t>，而不能感知手势的</a:t>
            </a:r>
            <a:r>
              <a:rPr lang="en-US" altLang="zh-CN" dirty="0"/>
              <a:t>“</a:t>
            </a:r>
            <a:r>
              <a:rPr lang="zh-CN" altLang="zh-CN" dirty="0"/>
              <a:t>持续变化</a:t>
            </a:r>
            <a:r>
              <a:rPr lang="en-US" altLang="zh-CN" dirty="0"/>
              <a:t>”</a:t>
            </a:r>
            <a:r>
              <a:rPr lang="zh-CN" altLang="en-US" dirty="0"/>
              <a:t>，</a:t>
            </a:r>
            <a:r>
              <a:rPr lang="zh-CN" altLang="zh-CN" dirty="0"/>
              <a:t>这种技术是一种模式匹配技术</a:t>
            </a:r>
            <a:r>
              <a:rPr lang="zh-CN" altLang="en-US" dirty="0"/>
              <a:t>。</a:t>
            </a:r>
            <a:endParaRPr lang="en-US" altLang="zh-CN" dirty="0"/>
          </a:p>
          <a:p>
            <a:pPr indent="457200" algn="just">
              <a:lnSpc>
                <a:spcPct val="150000"/>
              </a:lnSpc>
              <a:spcAft>
                <a:spcPts val="500"/>
              </a:spcAft>
            </a:pPr>
            <a:r>
              <a:rPr lang="zh-CN" altLang="zh-CN" dirty="0"/>
              <a:t>从应用上来说，我们的确能实现通过手势和计算机互动。</a:t>
            </a:r>
            <a:r>
              <a:rPr lang="zh-CN" altLang="en-US" dirty="0"/>
              <a:t>例如</a:t>
            </a:r>
            <a:r>
              <a:rPr lang="zh-CN" altLang="zh-CN" dirty="0"/>
              <a:t>，你一边吃饭一边用计算机看视频，但距离远也不想起身。这时只要做个手势，计算机识别后就可以切换视频，比你起身去滑动鼠标更为方便。</a:t>
            </a:r>
            <a:endParaRPr lang="en-US" altLang="zh-CN" dirty="0"/>
          </a:p>
        </p:txBody>
      </p:sp>
      <p:sp>
        <p:nvSpPr>
          <p:cNvPr id="16" name="矩形 14">
            <a:extLst>
              <a:ext uri="{FF2B5EF4-FFF2-40B4-BE49-F238E27FC236}">
                <a16:creationId xmlns:a16="http://schemas.microsoft.com/office/drawing/2014/main" id="{F6CB0C2B-0343-4C74-A5F7-2EEAF29CCEF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DA2CF7-978B-4A11-8E09-63A825CB0FAA}"/>
              </a:ext>
            </a:extLst>
          </p:cNvPr>
          <p:cNvSpPr/>
          <p:nvPr/>
        </p:nvSpPr>
        <p:spPr>
          <a:xfrm>
            <a:off x="5080337" y="5754203"/>
            <a:ext cx="2031325" cy="442878"/>
          </a:xfrm>
          <a:prstGeom prst="rect">
            <a:avLst/>
          </a:prstGeom>
        </p:spPr>
        <p:txBody>
          <a:bodyPr wrap="none">
            <a:spAutoFit/>
          </a:bodyPr>
          <a:lstStyle/>
          <a:p>
            <a:pPr algn="ctr">
              <a:lnSpc>
                <a:spcPct val="150000"/>
              </a:lnSpc>
              <a:spcAft>
                <a:spcPts val="0"/>
              </a:spcAft>
            </a:pPr>
            <a:r>
              <a:rPr lang="zh-CN" altLang="zh-CN" b="1" kern="100" dirty="0">
                <a:latin typeface="仿宋" panose="02010609060101010101" pitchFamily="49" charset="-122"/>
                <a:ea typeface="仿宋" panose="02010609060101010101" pitchFamily="49" charset="-122"/>
                <a:cs typeface="Times New Roman" panose="02020603050405020304" pitchFamily="18" charset="0"/>
              </a:rPr>
              <a:t>图</a:t>
            </a:r>
            <a:r>
              <a:rPr lang="en-US" altLang="zh-CN" b="1" kern="100" dirty="0">
                <a:latin typeface="仿宋" panose="02010609060101010101" pitchFamily="49" charset="-122"/>
                <a:ea typeface="仿宋" panose="02010609060101010101" pitchFamily="49" charset="-122"/>
                <a:cs typeface="Times New Roman" panose="02020603050405020304" pitchFamily="18" charset="0"/>
              </a:rPr>
              <a:t>2 </a:t>
            </a:r>
            <a:r>
              <a:rPr lang="zh-CN" altLang="zh-CN" b="1" kern="100" dirty="0">
                <a:latin typeface="仿宋" panose="02010609060101010101" pitchFamily="49" charset="-122"/>
                <a:ea typeface="仿宋" panose="02010609060101010101" pitchFamily="49" charset="-122"/>
                <a:cs typeface="Times New Roman" panose="02020603050405020304" pitchFamily="18" charset="0"/>
              </a:rPr>
              <a:t>三维深度信息</a:t>
            </a:r>
          </a:p>
        </p:txBody>
      </p:sp>
    </p:spTree>
    <p:extLst>
      <p:ext uri="{BB962C8B-B14F-4D97-AF65-F5344CB8AC3E}">
        <p14:creationId xmlns:p14="http://schemas.microsoft.com/office/powerpoint/2010/main" val="3436209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52D732D-B28E-44BC-8A48-7335CED287C9}"/>
              </a:ext>
            </a:extLst>
          </p:cNvPr>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14</a:t>
            </a:fld>
            <a:endParaRPr lang="zh-CN" altLang="en-US"/>
          </a:p>
        </p:txBody>
      </p:sp>
      <p:sp>
        <p:nvSpPr>
          <p:cNvPr id="3" name="标题 2">
            <a:extLst>
              <a:ext uri="{FF2B5EF4-FFF2-40B4-BE49-F238E27FC236}">
                <a16:creationId xmlns:a16="http://schemas.microsoft.com/office/drawing/2014/main" id="{BA7978E0-030E-427B-859A-C076CA48E23F}"/>
              </a:ext>
            </a:extLst>
          </p:cNvPr>
          <p:cNvSpPr>
            <a:spLocks noGrp="1"/>
          </p:cNvSpPr>
          <p:nvPr>
            <p:ph type="title"/>
          </p:nvPr>
        </p:nvSpPr>
        <p:spPr>
          <a:xfrm>
            <a:off x="1568521" y="538613"/>
            <a:ext cx="8655953" cy="601075"/>
          </a:xfrm>
        </p:spPr>
        <p:txBody>
          <a:bodyPr>
            <a:noAutofit/>
          </a:bodyPr>
          <a:lstStyle/>
          <a:p>
            <a:br>
              <a:rPr lang="en-US" altLang="zh-CN" sz="2400" dirty="0">
                <a:solidFill>
                  <a:srgbClr val="3F3F3F"/>
                </a:solidFill>
              </a:rPr>
            </a:br>
            <a:br>
              <a:rPr lang="en-US" altLang="zh-CN" sz="2400" dirty="0">
                <a:solidFill>
                  <a:srgbClr val="3F3F3F"/>
                </a:solidFill>
              </a:rPr>
            </a:br>
            <a:r>
              <a:rPr lang="zh-CN" altLang="en-US" sz="2400" dirty="0">
                <a:solidFill>
                  <a:srgbClr val="3F3F3F"/>
                </a:solidFill>
              </a:rPr>
              <a:t>阶段二</a:t>
            </a:r>
            <a:r>
              <a:rPr lang="en-US" altLang="zh-CN" sz="2400" dirty="0">
                <a:solidFill>
                  <a:srgbClr val="3F3F3F"/>
                </a:solidFill>
              </a:rPr>
              <a:t> </a:t>
            </a:r>
            <a:r>
              <a:rPr lang="zh-CN" altLang="zh-CN" sz="2400" dirty="0">
                <a:solidFill>
                  <a:srgbClr val="3F3F3F"/>
                </a:solidFill>
              </a:rPr>
              <a:t>对</a:t>
            </a:r>
            <a:r>
              <a:rPr lang="en-US" altLang="zh-CN" sz="2400" dirty="0">
                <a:solidFill>
                  <a:srgbClr val="3F3F3F"/>
                </a:solidFill>
              </a:rPr>
              <a:t>“</a:t>
            </a:r>
            <a:r>
              <a:rPr lang="zh-CN" altLang="en-US" sz="2400" dirty="0">
                <a:solidFill>
                  <a:srgbClr val="3F3F3F"/>
                </a:solidFill>
              </a:rPr>
              <a:t>动</a:t>
            </a:r>
            <a:r>
              <a:rPr lang="zh-CN" altLang="zh-CN" sz="2400" dirty="0">
                <a:solidFill>
                  <a:srgbClr val="3F3F3F"/>
                </a:solidFill>
              </a:rPr>
              <a:t>态手势</a:t>
            </a:r>
            <a:r>
              <a:rPr lang="en-US" altLang="zh-CN" sz="2400" dirty="0">
                <a:solidFill>
                  <a:srgbClr val="3F3F3F"/>
                </a:solidFill>
              </a:rPr>
              <a:t>”</a:t>
            </a:r>
            <a:r>
              <a:rPr lang="zh-CN" altLang="zh-CN" sz="2400" dirty="0">
                <a:solidFill>
                  <a:srgbClr val="3F3F3F"/>
                </a:solidFill>
              </a:rPr>
              <a:t>的识别</a:t>
            </a:r>
            <a:br>
              <a:rPr lang="zh-CN" altLang="en-US" sz="2400" dirty="0">
                <a:solidFill>
                  <a:srgbClr val="3F3F3F"/>
                </a:solidFill>
              </a:rPr>
            </a:br>
            <a:br>
              <a:rPr lang="en-US" altLang="zh-CN" sz="2400" dirty="0">
                <a:solidFill>
                  <a:srgbClr val="3F3F3F"/>
                </a:solidFill>
              </a:rPr>
            </a:br>
            <a:endParaRPr lang="zh-CN" altLang="en-US" sz="2400" dirty="0">
              <a:solidFill>
                <a:srgbClr val="3F3F3F"/>
              </a:solidFill>
            </a:endParaRPr>
          </a:p>
        </p:txBody>
      </p:sp>
      <p:sp>
        <p:nvSpPr>
          <p:cNvPr id="10" name="文本框 9">
            <a:extLst>
              <a:ext uri="{FF2B5EF4-FFF2-40B4-BE49-F238E27FC236}">
                <a16:creationId xmlns:a16="http://schemas.microsoft.com/office/drawing/2014/main" id="{D3D9B0FC-40B8-4FE4-808A-915D651FB531}"/>
              </a:ext>
            </a:extLst>
          </p:cNvPr>
          <p:cNvSpPr txBox="1"/>
          <p:nvPr/>
        </p:nvSpPr>
        <p:spPr>
          <a:xfrm>
            <a:off x="1568521" y="1805608"/>
            <a:ext cx="9359759" cy="3747052"/>
          </a:xfrm>
          <a:prstGeom prst="rect">
            <a:avLst/>
          </a:prstGeom>
          <a:noFill/>
        </p:spPr>
        <p:txBody>
          <a:bodyPr wrap="square" lIns="0" tIns="0" rIns="0" bIns="0" rtlCol="0" anchor="ctr">
            <a:normAutofit/>
          </a:bodyPr>
          <a:lstStyle/>
          <a:p>
            <a:pPr indent="457200" algn="just">
              <a:lnSpc>
                <a:spcPct val="150000"/>
              </a:lnSpc>
              <a:spcAft>
                <a:spcPts val="500"/>
              </a:spcAft>
            </a:pPr>
            <a:r>
              <a:rPr lang="zh-CN" altLang="zh-CN" dirty="0"/>
              <a:t>从技术上来说</a:t>
            </a:r>
            <a:r>
              <a:rPr lang="en-US" altLang="zh-CN" dirty="0"/>
              <a:t>,</a:t>
            </a:r>
            <a:r>
              <a:rPr lang="zh-CN" altLang="zh-CN" dirty="0"/>
              <a:t>实现的可能性比静态稍难一些</a:t>
            </a:r>
            <a:r>
              <a:rPr lang="zh-CN" altLang="en-US" dirty="0"/>
              <a:t>，</a:t>
            </a:r>
            <a:r>
              <a:rPr lang="zh-CN" altLang="zh-CN" dirty="0"/>
              <a:t>这种技术不仅可以识别手型，还可以识别一些简单的二维手势动作，如对着摄像头挥挥手</a:t>
            </a:r>
            <a:r>
              <a:rPr lang="zh-CN" altLang="en-US" dirty="0"/>
              <a:t>，</a:t>
            </a:r>
            <a:r>
              <a:rPr lang="zh-CN" altLang="zh-CN" dirty="0"/>
              <a:t>二维手势识别拥有动态的特征</a:t>
            </a:r>
            <a:r>
              <a:rPr lang="zh-CN" altLang="en-US" dirty="0"/>
              <a:t>，</a:t>
            </a:r>
            <a:r>
              <a:rPr lang="zh-CN" altLang="zh-CN" dirty="0"/>
              <a:t>可以追踪手势的运动，进而识别将手势和手部运动结合在一起的复杂动作</a:t>
            </a:r>
            <a:r>
              <a:rPr lang="zh-CN" altLang="en-US" dirty="0"/>
              <a:t>。</a:t>
            </a:r>
            <a:endParaRPr lang="en-US" altLang="zh-CN" dirty="0"/>
          </a:p>
          <a:p>
            <a:pPr indent="457200" algn="just">
              <a:lnSpc>
                <a:spcPct val="150000"/>
              </a:lnSpc>
              <a:spcAft>
                <a:spcPts val="500"/>
              </a:spcAft>
            </a:pPr>
            <a:r>
              <a:rPr lang="zh-CN" altLang="en-US" dirty="0"/>
              <a:t>目前这种识别技术</a:t>
            </a:r>
            <a:r>
              <a:rPr lang="zh-CN" altLang="zh-CN" dirty="0"/>
              <a:t>已经被集成到电视里，</a:t>
            </a:r>
            <a:r>
              <a:rPr lang="zh-CN" altLang="en-US" dirty="0"/>
              <a:t>使用这种技术的</a:t>
            </a:r>
            <a:r>
              <a:rPr lang="zh-CN" altLang="zh-CN" dirty="0"/>
              <a:t>代表公司</a:t>
            </a:r>
            <a:r>
              <a:rPr lang="zh-CN" altLang="en-US" dirty="0"/>
              <a:t>有</a:t>
            </a:r>
            <a:r>
              <a:rPr lang="zh-CN" altLang="zh-CN" dirty="0"/>
              <a:t>以色列的</a:t>
            </a:r>
            <a:r>
              <a:rPr lang="en-US" altLang="zh-CN" dirty="0" err="1"/>
              <a:t>PointGrab</a:t>
            </a:r>
            <a:r>
              <a:rPr lang="zh-CN" altLang="zh-CN" dirty="0"/>
              <a:t>、</a:t>
            </a:r>
            <a:r>
              <a:rPr lang="en-US" altLang="zh-CN" dirty="0" err="1"/>
              <a:t>EyeSight</a:t>
            </a:r>
            <a:r>
              <a:rPr lang="zh-CN" altLang="zh-CN" dirty="0"/>
              <a:t>和</a:t>
            </a:r>
            <a:r>
              <a:rPr lang="en-US" altLang="zh-CN" dirty="0" err="1"/>
              <a:t>ExtremeReality</a:t>
            </a:r>
            <a:r>
              <a:rPr lang="zh-CN" altLang="en-US" dirty="0"/>
              <a:t>。</a:t>
            </a:r>
            <a:endParaRPr lang="en-US" altLang="zh-CN" dirty="0"/>
          </a:p>
        </p:txBody>
      </p:sp>
      <p:sp>
        <p:nvSpPr>
          <p:cNvPr id="16" name="矩形 14">
            <a:extLst>
              <a:ext uri="{FF2B5EF4-FFF2-40B4-BE49-F238E27FC236}">
                <a16:creationId xmlns:a16="http://schemas.microsoft.com/office/drawing/2014/main" id="{F6CB0C2B-0343-4C74-A5F7-2EEAF29CCEF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DA2CF7-978B-4A11-8E09-63A825CB0FAA}"/>
              </a:ext>
            </a:extLst>
          </p:cNvPr>
          <p:cNvSpPr/>
          <p:nvPr/>
        </p:nvSpPr>
        <p:spPr>
          <a:xfrm>
            <a:off x="5080337" y="5754203"/>
            <a:ext cx="2031325" cy="442878"/>
          </a:xfrm>
          <a:prstGeom prst="rect">
            <a:avLst/>
          </a:prstGeom>
        </p:spPr>
        <p:txBody>
          <a:bodyPr wrap="none">
            <a:spAutoFit/>
          </a:bodyPr>
          <a:lstStyle/>
          <a:p>
            <a:pPr algn="ctr">
              <a:lnSpc>
                <a:spcPct val="150000"/>
              </a:lnSpc>
              <a:spcAft>
                <a:spcPts val="0"/>
              </a:spcAft>
            </a:pPr>
            <a:r>
              <a:rPr lang="zh-CN" altLang="zh-CN" b="1" kern="100" dirty="0">
                <a:latin typeface="仿宋" panose="02010609060101010101" pitchFamily="49" charset="-122"/>
                <a:ea typeface="仿宋" panose="02010609060101010101" pitchFamily="49" charset="-122"/>
                <a:cs typeface="Times New Roman" panose="02020603050405020304" pitchFamily="18" charset="0"/>
              </a:rPr>
              <a:t>图</a:t>
            </a:r>
            <a:r>
              <a:rPr lang="en-US" altLang="zh-CN" b="1" kern="100" dirty="0">
                <a:latin typeface="仿宋" panose="02010609060101010101" pitchFamily="49" charset="-122"/>
                <a:ea typeface="仿宋" panose="02010609060101010101" pitchFamily="49" charset="-122"/>
                <a:cs typeface="Times New Roman" panose="02020603050405020304" pitchFamily="18" charset="0"/>
              </a:rPr>
              <a:t>2 </a:t>
            </a:r>
            <a:r>
              <a:rPr lang="zh-CN" altLang="zh-CN" b="1" kern="100" dirty="0">
                <a:latin typeface="仿宋" panose="02010609060101010101" pitchFamily="49" charset="-122"/>
                <a:ea typeface="仿宋" panose="02010609060101010101" pitchFamily="49" charset="-122"/>
                <a:cs typeface="Times New Roman" panose="02020603050405020304" pitchFamily="18" charset="0"/>
              </a:rPr>
              <a:t>三维深度信息</a:t>
            </a:r>
          </a:p>
        </p:txBody>
      </p:sp>
    </p:spTree>
    <p:extLst>
      <p:ext uri="{BB962C8B-B14F-4D97-AF65-F5344CB8AC3E}">
        <p14:creationId xmlns:p14="http://schemas.microsoft.com/office/powerpoint/2010/main" val="3368259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52D732D-B28E-44BC-8A48-7335CED287C9}"/>
              </a:ext>
            </a:extLst>
          </p:cNvPr>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15</a:t>
            </a:fld>
            <a:endParaRPr lang="zh-CN" altLang="en-US"/>
          </a:p>
        </p:txBody>
      </p:sp>
      <p:sp>
        <p:nvSpPr>
          <p:cNvPr id="3" name="标题 2">
            <a:extLst>
              <a:ext uri="{FF2B5EF4-FFF2-40B4-BE49-F238E27FC236}">
                <a16:creationId xmlns:a16="http://schemas.microsoft.com/office/drawing/2014/main" id="{BA7978E0-030E-427B-859A-C076CA48E23F}"/>
              </a:ext>
            </a:extLst>
          </p:cNvPr>
          <p:cNvSpPr>
            <a:spLocks noGrp="1"/>
          </p:cNvSpPr>
          <p:nvPr>
            <p:ph type="title"/>
          </p:nvPr>
        </p:nvSpPr>
        <p:spPr>
          <a:xfrm>
            <a:off x="1568521" y="538613"/>
            <a:ext cx="8655953" cy="601075"/>
          </a:xfrm>
        </p:spPr>
        <p:txBody>
          <a:bodyPr>
            <a:noAutofit/>
          </a:bodyPr>
          <a:lstStyle/>
          <a:p>
            <a:br>
              <a:rPr lang="en-US" altLang="zh-CN" sz="2400" dirty="0">
                <a:solidFill>
                  <a:srgbClr val="3F3F3F"/>
                </a:solidFill>
              </a:rPr>
            </a:br>
            <a:br>
              <a:rPr lang="en-US" altLang="zh-CN" sz="2400" dirty="0">
                <a:solidFill>
                  <a:srgbClr val="3F3F3F"/>
                </a:solidFill>
              </a:rPr>
            </a:br>
            <a:r>
              <a:rPr lang="zh-CN" altLang="en-US" sz="2400" dirty="0">
                <a:solidFill>
                  <a:srgbClr val="3F3F3F"/>
                </a:solidFill>
              </a:rPr>
              <a:t>阶段三</a:t>
            </a:r>
            <a:r>
              <a:rPr lang="en-US" altLang="zh-CN" sz="2400" dirty="0">
                <a:solidFill>
                  <a:srgbClr val="3F3F3F"/>
                </a:solidFill>
              </a:rPr>
              <a:t> </a:t>
            </a:r>
            <a:r>
              <a:rPr lang="zh-CN" altLang="zh-CN" sz="2400" dirty="0">
                <a:solidFill>
                  <a:srgbClr val="3F3F3F"/>
                </a:solidFill>
              </a:rPr>
              <a:t>对自然手势识别</a:t>
            </a:r>
            <a:r>
              <a:rPr lang="en-US" altLang="zh-CN" sz="2400" dirty="0">
                <a:solidFill>
                  <a:srgbClr val="3F3F3F"/>
                </a:solidFill>
              </a:rPr>
              <a:t>——</a:t>
            </a:r>
            <a:r>
              <a:rPr lang="zh-CN" altLang="zh-CN" sz="2400" dirty="0">
                <a:solidFill>
                  <a:srgbClr val="3F3F3F"/>
                </a:solidFill>
              </a:rPr>
              <a:t>三维手势识别技术</a:t>
            </a:r>
            <a:br>
              <a:rPr lang="zh-CN" altLang="en-US" sz="2400" dirty="0">
                <a:solidFill>
                  <a:srgbClr val="3F3F3F"/>
                </a:solidFill>
              </a:rPr>
            </a:br>
            <a:br>
              <a:rPr lang="en-US" altLang="zh-CN" sz="2400" dirty="0">
                <a:solidFill>
                  <a:srgbClr val="3F3F3F"/>
                </a:solidFill>
              </a:rPr>
            </a:br>
            <a:endParaRPr lang="zh-CN" altLang="en-US" sz="2400" dirty="0">
              <a:solidFill>
                <a:srgbClr val="3F3F3F"/>
              </a:solidFill>
            </a:endParaRPr>
          </a:p>
        </p:txBody>
      </p:sp>
      <p:sp>
        <p:nvSpPr>
          <p:cNvPr id="10" name="文本框 9">
            <a:extLst>
              <a:ext uri="{FF2B5EF4-FFF2-40B4-BE49-F238E27FC236}">
                <a16:creationId xmlns:a16="http://schemas.microsoft.com/office/drawing/2014/main" id="{D3D9B0FC-40B8-4FE4-808A-915D651FB531}"/>
              </a:ext>
            </a:extLst>
          </p:cNvPr>
          <p:cNvSpPr txBox="1"/>
          <p:nvPr/>
        </p:nvSpPr>
        <p:spPr>
          <a:xfrm>
            <a:off x="1568521" y="1805608"/>
            <a:ext cx="9359759" cy="3747052"/>
          </a:xfrm>
          <a:prstGeom prst="rect">
            <a:avLst/>
          </a:prstGeom>
          <a:noFill/>
        </p:spPr>
        <p:txBody>
          <a:bodyPr wrap="square" lIns="0" tIns="0" rIns="0" bIns="0" rtlCol="0" anchor="ctr">
            <a:normAutofit/>
          </a:bodyPr>
          <a:lstStyle/>
          <a:p>
            <a:pPr indent="457200" algn="just">
              <a:lnSpc>
                <a:spcPct val="150000"/>
              </a:lnSpc>
            </a:pPr>
            <a:r>
              <a:rPr lang="zh-CN" altLang="zh-CN" dirty="0"/>
              <a:t>三维手势识别需要的输入包含深度的信息，可以识别各种手型、手势和动作。相比于前两种二维手势识别技术，三维手势识别不能只使用单个普通摄像头，因为单个普通摄像头无法提供深度信息。要得到深度信息需要特别的硬件，目前主要有</a:t>
            </a:r>
            <a:r>
              <a:rPr lang="en-US" altLang="zh-CN" dirty="0"/>
              <a:t>3</a:t>
            </a:r>
            <a:r>
              <a:rPr lang="zh-CN" altLang="zh-CN" dirty="0"/>
              <a:t>种硬件实现方式。再加上新的先进的计算机视觉软件算法就可以实现三维手势识别。</a:t>
            </a:r>
          </a:p>
        </p:txBody>
      </p:sp>
      <p:sp>
        <p:nvSpPr>
          <p:cNvPr id="16" name="矩形 14">
            <a:extLst>
              <a:ext uri="{FF2B5EF4-FFF2-40B4-BE49-F238E27FC236}">
                <a16:creationId xmlns:a16="http://schemas.microsoft.com/office/drawing/2014/main" id="{F6CB0C2B-0343-4C74-A5F7-2EEAF29CCEF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DA2CF7-978B-4A11-8E09-63A825CB0FAA}"/>
              </a:ext>
            </a:extLst>
          </p:cNvPr>
          <p:cNvSpPr/>
          <p:nvPr/>
        </p:nvSpPr>
        <p:spPr>
          <a:xfrm>
            <a:off x="5080337" y="5754203"/>
            <a:ext cx="2031325" cy="442878"/>
          </a:xfrm>
          <a:prstGeom prst="rect">
            <a:avLst/>
          </a:prstGeom>
        </p:spPr>
        <p:txBody>
          <a:bodyPr wrap="none">
            <a:spAutoFit/>
          </a:bodyPr>
          <a:lstStyle/>
          <a:p>
            <a:pPr algn="ctr">
              <a:lnSpc>
                <a:spcPct val="150000"/>
              </a:lnSpc>
              <a:spcAft>
                <a:spcPts val="0"/>
              </a:spcAft>
            </a:pPr>
            <a:r>
              <a:rPr lang="zh-CN" altLang="zh-CN" b="1" kern="100" dirty="0">
                <a:latin typeface="仿宋" panose="02010609060101010101" pitchFamily="49" charset="-122"/>
                <a:ea typeface="仿宋" panose="02010609060101010101" pitchFamily="49" charset="-122"/>
                <a:cs typeface="Times New Roman" panose="02020603050405020304" pitchFamily="18" charset="0"/>
              </a:rPr>
              <a:t>图</a:t>
            </a:r>
            <a:r>
              <a:rPr lang="en-US" altLang="zh-CN" b="1" kern="100" dirty="0">
                <a:latin typeface="仿宋" panose="02010609060101010101" pitchFamily="49" charset="-122"/>
                <a:ea typeface="仿宋" panose="02010609060101010101" pitchFamily="49" charset="-122"/>
                <a:cs typeface="Times New Roman" panose="02020603050405020304" pitchFamily="18" charset="0"/>
              </a:rPr>
              <a:t>2 </a:t>
            </a:r>
            <a:r>
              <a:rPr lang="zh-CN" altLang="zh-CN" b="1" kern="100" dirty="0">
                <a:latin typeface="仿宋" panose="02010609060101010101" pitchFamily="49" charset="-122"/>
                <a:ea typeface="仿宋" panose="02010609060101010101" pitchFamily="49" charset="-122"/>
                <a:cs typeface="Times New Roman" panose="02020603050405020304" pitchFamily="18" charset="0"/>
              </a:rPr>
              <a:t>三维深度信息</a:t>
            </a:r>
          </a:p>
        </p:txBody>
      </p:sp>
    </p:spTree>
    <p:extLst>
      <p:ext uri="{BB962C8B-B14F-4D97-AF65-F5344CB8AC3E}">
        <p14:creationId xmlns:p14="http://schemas.microsoft.com/office/powerpoint/2010/main" val="56510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BA6B34F-1095-4AA9-9FA3-32FB5DBA4A2F}"/>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AEACAFD7-8CD2-4851-9DF5-532299C34ED7}"/>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 name="Freeform 106">
              <a:extLst>
                <a:ext uri="{FF2B5EF4-FFF2-40B4-BE49-F238E27FC236}">
                  <a16:creationId xmlns:a16="http://schemas.microsoft.com/office/drawing/2014/main" id="{E777FC6C-7E1A-44CF-BBAE-D121B27117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107">
              <a:extLst>
                <a:ext uri="{FF2B5EF4-FFF2-40B4-BE49-F238E27FC236}">
                  <a16:creationId xmlns:a16="http://schemas.microsoft.com/office/drawing/2014/main" id="{36F8082A-3F76-40F4-9F47-83E775854186}"/>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108">
              <a:extLst>
                <a:ext uri="{FF2B5EF4-FFF2-40B4-BE49-F238E27FC236}">
                  <a16:creationId xmlns:a16="http://schemas.microsoft.com/office/drawing/2014/main" id="{DF6771ED-587C-4E52-8B5A-9D7BA5AB3A4B}"/>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9">
              <a:extLst>
                <a:ext uri="{FF2B5EF4-FFF2-40B4-BE49-F238E27FC236}">
                  <a16:creationId xmlns:a16="http://schemas.microsoft.com/office/drawing/2014/main" id="{AEF9C0F6-A509-41A8-97B5-E2D473CAA116}"/>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110">
              <a:extLst>
                <a:ext uri="{FF2B5EF4-FFF2-40B4-BE49-F238E27FC236}">
                  <a16:creationId xmlns:a16="http://schemas.microsoft.com/office/drawing/2014/main" id="{E7BDE460-8171-489C-89C6-BFBBEA2DD347}"/>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111">
              <a:extLst>
                <a:ext uri="{FF2B5EF4-FFF2-40B4-BE49-F238E27FC236}">
                  <a16:creationId xmlns:a16="http://schemas.microsoft.com/office/drawing/2014/main" id="{AE19B8C3-1874-4D0B-82BA-DC387529B52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12">
              <a:extLst>
                <a:ext uri="{FF2B5EF4-FFF2-40B4-BE49-F238E27FC236}">
                  <a16:creationId xmlns:a16="http://schemas.microsoft.com/office/drawing/2014/main" id="{6A9C200D-F2D8-405E-B055-920E9C346F27}"/>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13">
              <a:extLst>
                <a:ext uri="{FF2B5EF4-FFF2-40B4-BE49-F238E27FC236}">
                  <a16:creationId xmlns:a16="http://schemas.microsoft.com/office/drawing/2014/main" id="{79D64961-723F-4942-9007-A0B9C11912E6}"/>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14">
              <a:extLst>
                <a:ext uri="{FF2B5EF4-FFF2-40B4-BE49-F238E27FC236}">
                  <a16:creationId xmlns:a16="http://schemas.microsoft.com/office/drawing/2014/main" id="{BEA6281E-7FA3-4350-9E1A-ACF8DD23B645}"/>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5">
              <a:extLst>
                <a:ext uri="{FF2B5EF4-FFF2-40B4-BE49-F238E27FC236}">
                  <a16:creationId xmlns:a16="http://schemas.microsoft.com/office/drawing/2014/main" id="{43977110-BEEA-484B-A0D5-55486378E03D}"/>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6">
              <a:extLst>
                <a:ext uri="{FF2B5EF4-FFF2-40B4-BE49-F238E27FC236}">
                  <a16:creationId xmlns:a16="http://schemas.microsoft.com/office/drawing/2014/main" id="{D264DB9A-110E-4683-80FE-E8DF2D747452}"/>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7">
              <a:extLst>
                <a:ext uri="{FF2B5EF4-FFF2-40B4-BE49-F238E27FC236}">
                  <a16:creationId xmlns:a16="http://schemas.microsoft.com/office/drawing/2014/main" id="{9876357A-8FD7-445C-A0FA-5DDD25A2B73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8">
              <a:extLst>
                <a:ext uri="{FF2B5EF4-FFF2-40B4-BE49-F238E27FC236}">
                  <a16:creationId xmlns:a16="http://schemas.microsoft.com/office/drawing/2014/main" id="{748C6219-3197-4865-B169-37EAD3DC936B}"/>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119">
              <a:extLst>
                <a:ext uri="{FF2B5EF4-FFF2-40B4-BE49-F238E27FC236}">
                  <a16:creationId xmlns:a16="http://schemas.microsoft.com/office/drawing/2014/main" id="{2EA6F19F-39FB-46E1-9A7E-3BABC16B58E1}"/>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20">
              <a:extLst>
                <a:ext uri="{FF2B5EF4-FFF2-40B4-BE49-F238E27FC236}">
                  <a16:creationId xmlns:a16="http://schemas.microsoft.com/office/drawing/2014/main" id="{8B70E9D2-031D-4C9E-940D-7A8D0A8516B0}"/>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21">
              <a:extLst>
                <a:ext uri="{FF2B5EF4-FFF2-40B4-BE49-F238E27FC236}">
                  <a16:creationId xmlns:a16="http://schemas.microsoft.com/office/drawing/2014/main" id="{84E7033C-B306-4560-9427-FC568753EA4F}"/>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22">
              <a:extLst>
                <a:ext uri="{FF2B5EF4-FFF2-40B4-BE49-F238E27FC236}">
                  <a16:creationId xmlns:a16="http://schemas.microsoft.com/office/drawing/2014/main" id="{755FBA37-8EF9-4CDA-96C8-7FBE9682362B}"/>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23">
              <a:extLst>
                <a:ext uri="{FF2B5EF4-FFF2-40B4-BE49-F238E27FC236}">
                  <a16:creationId xmlns:a16="http://schemas.microsoft.com/office/drawing/2014/main" id="{3525CD63-6824-4A58-964F-DE8FA0D6CFB5}"/>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24">
              <a:extLst>
                <a:ext uri="{FF2B5EF4-FFF2-40B4-BE49-F238E27FC236}">
                  <a16:creationId xmlns:a16="http://schemas.microsoft.com/office/drawing/2014/main" id="{7266553E-D5E7-44E7-82C8-0621B7DDE36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25">
              <a:extLst>
                <a:ext uri="{FF2B5EF4-FFF2-40B4-BE49-F238E27FC236}">
                  <a16:creationId xmlns:a16="http://schemas.microsoft.com/office/drawing/2014/main" id="{07574F3E-5B61-4AFC-B65E-3F2A8454C37F}"/>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6">
              <a:extLst>
                <a:ext uri="{FF2B5EF4-FFF2-40B4-BE49-F238E27FC236}">
                  <a16:creationId xmlns:a16="http://schemas.microsoft.com/office/drawing/2014/main" id="{4ED7559A-AF7D-4118-B1C6-071565F9FDF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7">
              <a:extLst>
                <a:ext uri="{FF2B5EF4-FFF2-40B4-BE49-F238E27FC236}">
                  <a16:creationId xmlns:a16="http://schemas.microsoft.com/office/drawing/2014/main" id="{6924A453-9ECB-4FEE-A843-659E0147A02B}"/>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8">
              <a:extLst>
                <a:ext uri="{FF2B5EF4-FFF2-40B4-BE49-F238E27FC236}">
                  <a16:creationId xmlns:a16="http://schemas.microsoft.com/office/drawing/2014/main" id="{3F838B94-31AA-44D3-BB5E-EE4C87B4217C}"/>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9">
              <a:extLst>
                <a:ext uri="{FF2B5EF4-FFF2-40B4-BE49-F238E27FC236}">
                  <a16:creationId xmlns:a16="http://schemas.microsoft.com/office/drawing/2014/main" id="{9FE025CD-22FD-42F8-8D43-883C01BD11F7}"/>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30">
              <a:extLst>
                <a:ext uri="{FF2B5EF4-FFF2-40B4-BE49-F238E27FC236}">
                  <a16:creationId xmlns:a16="http://schemas.microsoft.com/office/drawing/2014/main" id="{AF98113F-7D78-49D7-B49C-74EC229CE5B1}"/>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31">
              <a:extLst>
                <a:ext uri="{FF2B5EF4-FFF2-40B4-BE49-F238E27FC236}">
                  <a16:creationId xmlns:a16="http://schemas.microsoft.com/office/drawing/2014/main" id="{987E95DB-C783-4500-A69A-C470060BEA07}"/>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32">
              <a:extLst>
                <a:ext uri="{FF2B5EF4-FFF2-40B4-BE49-F238E27FC236}">
                  <a16:creationId xmlns:a16="http://schemas.microsoft.com/office/drawing/2014/main" id="{F71CF6BC-FD6C-4633-99AE-3DFBBA535E2B}"/>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33">
              <a:extLst>
                <a:ext uri="{FF2B5EF4-FFF2-40B4-BE49-F238E27FC236}">
                  <a16:creationId xmlns:a16="http://schemas.microsoft.com/office/drawing/2014/main" id="{6486144C-6B15-4CE8-B940-5B399C572D63}"/>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34">
              <a:extLst>
                <a:ext uri="{FF2B5EF4-FFF2-40B4-BE49-F238E27FC236}">
                  <a16:creationId xmlns:a16="http://schemas.microsoft.com/office/drawing/2014/main" id="{66431074-2E63-4CB7-88F5-99157460E00D}"/>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35">
              <a:extLst>
                <a:ext uri="{FF2B5EF4-FFF2-40B4-BE49-F238E27FC236}">
                  <a16:creationId xmlns:a16="http://schemas.microsoft.com/office/drawing/2014/main" id="{7FD50E61-7E60-4EB5-B925-49879EF52C9F}"/>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6">
              <a:extLst>
                <a:ext uri="{FF2B5EF4-FFF2-40B4-BE49-F238E27FC236}">
                  <a16:creationId xmlns:a16="http://schemas.microsoft.com/office/drawing/2014/main" id="{1E3786E1-A3C6-418E-861D-ABB4A61CF00B}"/>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7">
              <a:extLst>
                <a:ext uri="{FF2B5EF4-FFF2-40B4-BE49-F238E27FC236}">
                  <a16:creationId xmlns:a16="http://schemas.microsoft.com/office/drawing/2014/main" id="{A6ADCDE7-AA77-48D7-A55E-1065D262FFAD}"/>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8">
              <a:extLst>
                <a:ext uri="{FF2B5EF4-FFF2-40B4-BE49-F238E27FC236}">
                  <a16:creationId xmlns:a16="http://schemas.microsoft.com/office/drawing/2014/main" id="{F13B4672-4A57-474E-8F0D-8E01F420E697}"/>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9">
              <a:extLst>
                <a:ext uri="{FF2B5EF4-FFF2-40B4-BE49-F238E27FC236}">
                  <a16:creationId xmlns:a16="http://schemas.microsoft.com/office/drawing/2014/main" id="{D677DFD2-E5D0-40EA-B50D-255F927C72F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40">
              <a:extLst>
                <a:ext uri="{FF2B5EF4-FFF2-40B4-BE49-F238E27FC236}">
                  <a16:creationId xmlns:a16="http://schemas.microsoft.com/office/drawing/2014/main" id="{57C85EF3-3373-4EDA-A058-E3958147C55C}"/>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41">
              <a:extLst>
                <a:ext uri="{FF2B5EF4-FFF2-40B4-BE49-F238E27FC236}">
                  <a16:creationId xmlns:a16="http://schemas.microsoft.com/office/drawing/2014/main" id="{01E879A9-CF4F-4714-9C22-91EC7EE01210}"/>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pic>
        <p:nvPicPr>
          <p:cNvPr id="215" name="图片 214">
            <a:extLst>
              <a:ext uri="{FF2B5EF4-FFF2-40B4-BE49-F238E27FC236}">
                <a16:creationId xmlns:a16="http://schemas.microsoft.com/office/drawing/2014/main" id="{259B8D75-F3A8-422C-B35A-CB74AB4B3915}"/>
              </a:ext>
            </a:extLst>
          </p:cNvPr>
          <p:cNvPicPr>
            <a:picLocks noChangeAspect="1"/>
          </p:cNvPicPr>
          <p:nvPr/>
        </p:nvPicPr>
        <p:blipFill>
          <a:blip r:embed="rId3" cstate="email">
            <a:duotone>
              <a:schemeClr val="accent2">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4901144" y="3739909"/>
            <a:ext cx="6960072" cy="2773464"/>
          </a:xfrm>
          <a:prstGeom prst="rect">
            <a:avLst/>
          </a:prstGeom>
        </p:spPr>
      </p:pic>
      <p:sp>
        <p:nvSpPr>
          <p:cNvPr id="48" name="文本占位符 47">
            <a:extLst>
              <a:ext uri="{FF2B5EF4-FFF2-40B4-BE49-F238E27FC236}">
                <a16:creationId xmlns:a16="http://schemas.microsoft.com/office/drawing/2014/main" id="{AFBAE54A-5128-44B2-B7C4-B74DB83C04EA}"/>
              </a:ext>
            </a:extLst>
          </p:cNvPr>
          <p:cNvSpPr>
            <a:spLocks noGrp="1"/>
          </p:cNvSpPr>
          <p:nvPr>
            <p:ph type="body" sz="quarter" idx="15"/>
          </p:nvPr>
        </p:nvSpPr>
        <p:spPr>
          <a:xfrm>
            <a:off x="657399" y="3083372"/>
            <a:ext cx="1207325" cy="1215251"/>
          </a:xfrm>
        </p:spPr>
        <p:txBody>
          <a:bodyPr/>
          <a:lstStyle/>
          <a:p>
            <a:r>
              <a:rPr lang="en-US" altLang="zh-CN" dirty="0"/>
              <a:t>03</a:t>
            </a:r>
            <a:endParaRPr lang="zh-CN" altLang="en-US" dirty="0"/>
          </a:p>
        </p:txBody>
      </p:sp>
      <p:sp>
        <p:nvSpPr>
          <p:cNvPr id="2" name="矩形 1">
            <a:extLst>
              <a:ext uri="{FF2B5EF4-FFF2-40B4-BE49-F238E27FC236}">
                <a16:creationId xmlns:a16="http://schemas.microsoft.com/office/drawing/2014/main" id="{820A27C1-52B1-4A29-A7BD-0AAFA23E8B77}"/>
              </a:ext>
            </a:extLst>
          </p:cNvPr>
          <p:cNvSpPr/>
          <p:nvPr/>
        </p:nvSpPr>
        <p:spPr>
          <a:xfrm>
            <a:off x="358219" y="4298623"/>
            <a:ext cx="3767170" cy="13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F28FB78C-4843-41FB-A6B2-6AADB394F27E}"/>
              </a:ext>
            </a:extLst>
          </p:cNvPr>
          <p:cNvSpPr>
            <a:spLocks noGrp="1"/>
          </p:cNvSpPr>
          <p:nvPr>
            <p:ph type="body" sz="quarter" idx="14"/>
          </p:nvPr>
        </p:nvSpPr>
        <p:spPr>
          <a:xfrm>
            <a:off x="572663" y="4599841"/>
            <a:ext cx="3851095" cy="617537"/>
          </a:xfrm>
        </p:spPr>
        <p:txBody>
          <a:bodyPr/>
          <a:lstStyle/>
          <a:p>
            <a:pPr algn="just"/>
            <a:r>
              <a:rPr lang="zh-CN" altLang="zh-CN" sz="3200" dirty="0">
                <a:solidFill>
                  <a:srgbClr val="3F3F3F"/>
                </a:solidFill>
              </a:rPr>
              <a:t>三维手势交互技术与</a:t>
            </a:r>
            <a:r>
              <a:rPr lang="en-US" altLang="zh-CN" sz="3200" dirty="0">
                <a:solidFill>
                  <a:srgbClr val="3F3F3F"/>
                </a:solidFill>
              </a:rPr>
              <a:t>VR</a:t>
            </a:r>
            <a:r>
              <a:rPr lang="zh-CN" altLang="zh-CN" sz="3200" dirty="0">
                <a:solidFill>
                  <a:srgbClr val="3F3F3F"/>
                </a:solidFill>
              </a:rPr>
              <a:t>结合</a:t>
            </a:r>
            <a:endParaRPr lang="zh-CN" altLang="en-US" sz="3200" dirty="0">
              <a:solidFill>
                <a:schemeClr val="tx1"/>
              </a:solidFill>
              <a:latin typeface="+mn-lt"/>
              <a:ea typeface="+mn-ea"/>
            </a:endParaRPr>
          </a:p>
        </p:txBody>
      </p:sp>
    </p:spTree>
    <p:extLst>
      <p:ext uri="{BB962C8B-B14F-4D97-AF65-F5344CB8AC3E}">
        <p14:creationId xmlns:p14="http://schemas.microsoft.com/office/powerpoint/2010/main" val="3407092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52D732D-B28E-44BC-8A48-7335CED287C9}"/>
              </a:ext>
            </a:extLst>
          </p:cNvPr>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17</a:t>
            </a:fld>
            <a:endParaRPr lang="zh-CN" altLang="en-US"/>
          </a:p>
        </p:txBody>
      </p:sp>
      <p:sp>
        <p:nvSpPr>
          <p:cNvPr id="3" name="标题 2">
            <a:extLst>
              <a:ext uri="{FF2B5EF4-FFF2-40B4-BE49-F238E27FC236}">
                <a16:creationId xmlns:a16="http://schemas.microsoft.com/office/drawing/2014/main" id="{BA7978E0-030E-427B-859A-C076CA48E23F}"/>
              </a:ext>
            </a:extLst>
          </p:cNvPr>
          <p:cNvSpPr>
            <a:spLocks noGrp="1"/>
          </p:cNvSpPr>
          <p:nvPr>
            <p:ph type="title"/>
          </p:nvPr>
        </p:nvSpPr>
        <p:spPr>
          <a:xfrm>
            <a:off x="1645476" y="466963"/>
            <a:ext cx="8655953" cy="601075"/>
          </a:xfrm>
        </p:spPr>
        <p:txBody>
          <a:bodyPr>
            <a:normAutofit fontScale="90000"/>
          </a:bodyPr>
          <a:lstStyle/>
          <a:p>
            <a:br>
              <a:rPr lang="en-US" altLang="zh-CN" dirty="0"/>
            </a:br>
            <a:br>
              <a:rPr lang="en-US" altLang="zh-CN" dirty="0"/>
            </a:br>
            <a:r>
              <a:rPr lang="en-US" altLang="zh-CN" sz="2700" dirty="0">
                <a:solidFill>
                  <a:srgbClr val="3F3F3F"/>
                </a:solidFill>
              </a:rPr>
              <a:t>03  </a:t>
            </a:r>
            <a:r>
              <a:rPr lang="zh-CN" altLang="zh-CN" sz="2700" dirty="0">
                <a:solidFill>
                  <a:srgbClr val="3F3F3F"/>
                </a:solidFill>
              </a:rPr>
              <a:t>三维手势交互技术与</a:t>
            </a:r>
            <a:r>
              <a:rPr lang="en-US" altLang="zh-CN" sz="2700" dirty="0">
                <a:solidFill>
                  <a:srgbClr val="3F3F3F"/>
                </a:solidFill>
              </a:rPr>
              <a:t>VR</a:t>
            </a:r>
            <a:r>
              <a:rPr lang="zh-CN" altLang="zh-CN" sz="2700" dirty="0">
                <a:solidFill>
                  <a:srgbClr val="3F3F3F"/>
                </a:solidFill>
              </a:rPr>
              <a:t>结合</a:t>
            </a:r>
            <a:br>
              <a:rPr lang="zh-CN" altLang="en-US" dirty="0"/>
            </a:br>
            <a:br>
              <a:rPr lang="en-US" altLang="zh-CN" dirty="0"/>
            </a:br>
            <a:endParaRPr lang="zh-CN" altLang="en-US" dirty="0"/>
          </a:p>
        </p:txBody>
      </p:sp>
      <p:sp>
        <p:nvSpPr>
          <p:cNvPr id="10" name="文本框 9">
            <a:extLst>
              <a:ext uri="{FF2B5EF4-FFF2-40B4-BE49-F238E27FC236}">
                <a16:creationId xmlns:a16="http://schemas.microsoft.com/office/drawing/2014/main" id="{D3D9B0FC-40B8-4FE4-808A-915D651FB531}"/>
              </a:ext>
            </a:extLst>
          </p:cNvPr>
          <p:cNvSpPr txBox="1"/>
          <p:nvPr/>
        </p:nvSpPr>
        <p:spPr>
          <a:xfrm>
            <a:off x="1568522" y="1805608"/>
            <a:ext cx="9054958" cy="3747052"/>
          </a:xfrm>
          <a:prstGeom prst="rect">
            <a:avLst/>
          </a:prstGeom>
          <a:noFill/>
        </p:spPr>
        <p:txBody>
          <a:bodyPr wrap="square" lIns="0" tIns="0" rIns="0" bIns="0" rtlCol="0" anchor="ctr">
            <a:normAutofit fontScale="92500" lnSpcReduction="10000"/>
          </a:bodyPr>
          <a:lstStyle/>
          <a:p>
            <a:pPr indent="457200" algn="just">
              <a:lnSpc>
                <a:spcPct val="150000"/>
              </a:lnSpc>
              <a:spcAft>
                <a:spcPts val="500"/>
              </a:spcAft>
            </a:pPr>
            <a:r>
              <a:rPr lang="zh-CN" altLang="zh-CN" dirty="0"/>
              <a:t>目前而言，</a:t>
            </a:r>
            <a:r>
              <a:rPr lang="en-US" altLang="zh-CN" dirty="0"/>
              <a:t>VR</a:t>
            </a:r>
            <a:r>
              <a:rPr lang="zh-CN" altLang="zh-CN" dirty="0"/>
              <a:t>头显是</a:t>
            </a:r>
            <a:r>
              <a:rPr lang="en-US" altLang="zh-CN" dirty="0"/>
              <a:t>VR</a:t>
            </a:r>
            <a:r>
              <a:rPr lang="zh-CN" altLang="zh-CN" dirty="0"/>
              <a:t>领域发展最为迅速的产品形式。据调查很多初次体验</a:t>
            </a:r>
            <a:r>
              <a:rPr lang="en-US" altLang="zh-CN" dirty="0"/>
              <a:t>VR</a:t>
            </a:r>
            <a:r>
              <a:rPr lang="zh-CN" altLang="zh-CN" dirty="0"/>
              <a:t>头显的用户，当他们初次置身于一个陌生的虚拟环境中时，通常来说首先想做的动作就是用手去触摸感知。但现实却是，大部分</a:t>
            </a:r>
            <a:r>
              <a:rPr lang="en-US" altLang="zh-CN" dirty="0"/>
              <a:t>VR/AR</a:t>
            </a:r>
            <a:r>
              <a:rPr lang="zh-CN" altLang="zh-CN" dirty="0"/>
              <a:t>头显设备完全不具备这个功能，个别设备支持有限的手部交互功能，这就是三维手势交互技术在</a:t>
            </a:r>
            <a:r>
              <a:rPr lang="en-US" altLang="zh-CN" dirty="0"/>
              <a:t>VR</a:t>
            </a:r>
            <a:r>
              <a:rPr lang="zh-CN" altLang="zh-CN" dirty="0"/>
              <a:t>领域的价值所在。</a:t>
            </a:r>
            <a:endParaRPr lang="en-US" altLang="zh-CN" dirty="0"/>
          </a:p>
          <a:p>
            <a:pPr indent="457200" algn="just">
              <a:lnSpc>
                <a:spcPct val="150000"/>
              </a:lnSpc>
              <a:spcAft>
                <a:spcPts val="500"/>
              </a:spcAft>
            </a:pPr>
            <a:r>
              <a:rPr lang="zh-CN" altLang="zh-CN" dirty="0"/>
              <a:t>目前实现这种交互的方式主要有两种：一种是使用传感器设备，用户需要穿戴装置或手持外设；另一种是直接用自然手势交互。前一种方式，现在主要应用于重度游戏玩家、射击竞速等大型游戏。</a:t>
            </a:r>
            <a:r>
              <a:rPr lang="en-US" altLang="zh-CN" dirty="0"/>
              <a:t>VR/AR</a:t>
            </a:r>
            <a:r>
              <a:rPr lang="zh-CN" altLang="zh-CN" dirty="0"/>
              <a:t>要能呈现好的效果就必须有较强的沉浸感（临场感），而沉浸感较强的</a:t>
            </a:r>
            <a:r>
              <a:rPr lang="en-US" altLang="zh-CN" dirty="0"/>
              <a:t>VR/AR</a:t>
            </a:r>
            <a:r>
              <a:rPr lang="zh-CN" altLang="zh-CN" dirty="0"/>
              <a:t>一般具有知觉渠道多、情节统合完整、参与感强等特点。</a:t>
            </a:r>
          </a:p>
          <a:p>
            <a:pPr indent="457200" algn="just">
              <a:lnSpc>
                <a:spcPct val="150000"/>
              </a:lnSpc>
              <a:spcAft>
                <a:spcPts val="500"/>
              </a:spcAft>
            </a:pPr>
            <a:r>
              <a:rPr lang="zh-CN" altLang="zh-CN" dirty="0"/>
              <a:t>三维手势交互技术则有助于实现超强的临场感。因此，自然交互将成为</a:t>
            </a:r>
            <a:r>
              <a:rPr lang="en-US" altLang="zh-CN" dirty="0"/>
              <a:t>VR/AR</a:t>
            </a:r>
            <a:r>
              <a:rPr lang="zh-CN" altLang="zh-CN" dirty="0"/>
              <a:t>将要攻克的技术难题，三维手势交互技术在</a:t>
            </a:r>
            <a:r>
              <a:rPr lang="en-US" altLang="zh-CN" dirty="0"/>
              <a:t>VR/AR</a:t>
            </a:r>
            <a:r>
              <a:rPr lang="zh-CN" altLang="zh-CN" dirty="0"/>
              <a:t>中的应用与结合也势在必行。</a:t>
            </a:r>
            <a:endParaRPr lang="en-US" altLang="zh-CN" dirty="0"/>
          </a:p>
        </p:txBody>
      </p:sp>
      <p:sp>
        <p:nvSpPr>
          <p:cNvPr id="16" name="矩形 14">
            <a:extLst>
              <a:ext uri="{FF2B5EF4-FFF2-40B4-BE49-F238E27FC236}">
                <a16:creationId xmlns:a16="http://schemas.microsoft.com/office/drawing/2014/main" id="{F6CB0C2B-0343-4C74-A5F7-2EEAF29CCEF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93040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D68E5461-33C8-4ECD-B0EA-78223C314149}"/>
              </a:ext>
            </a:extLst>
          </p:cNvPr>
          <p:cNvSpPr txBox="1">
            <a:spLocks/>
          </p:cNvSpPr>
          <p:nvPr/>
        </p:nvSpPr>
        <p:spPr>
          <a:xfrm>
            <a:off x="311779" y="6517525"/>
            <a:ext cx="2743200" cy="34047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
              </a:spcAft>
            </a:pPr>
            <a:fld id="{87A43631-42BC-4255-9B30-786C9543311F}" type="datetimeFigureOut">
              <a:rPr lang="zh-CN" altLang="en-US" smtClean="0"/>
              <a:pPr>
                <a:lnSpc>
                  <a:spcPct val="120000"/>
                </a:lnSpc>
                <a:spcAft>
                  <a:spcPts val="100"/>
                </a:spcAft>
              </a:pPr>
              <a:t>2020/1/3</a:t>
            </a:fld>
            <a:endParaRPr lang="zh-CN" altLang="en-US"/>
          </a:p>
        </p:txBody>
      </p:sp>
      <p:sp>
        <p:nvSpPr>
          <p:cNvPr id="3" name="灯片编号占位符 4">
            <a:extLst>
              <a:ext uri="{FF2B5EF4-FFF2-40B4-BE49-F238E27FC236}">
                <a16:creationId xmlns:a16="http://schemas.microsoft.com/office/drawing/2014/main" id="{6EA75E7D-BC97-4B1B-B614-6CEC5627A44A}"/>
              </a:ext>
            </a:extLst>
          </p:cNvPr>
          <p:cNvSpPr txBox="1">
            <a:spLocks/>
          </p:cNvSpPr>
          <p:nvPr/>
        </p:nvSpPr>
        <p:spPr>
          <a:xfrm>
            <a:off x="9137021" y="6516239"/>
            <a:ext cx="2743200" cy="34176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Aft>
                <a:spcPts val="100"/>
              </a:spcAft>
            </a:pPr>
            <a:fld id="{1AAC388E-FA9E-4A2C-95EA-1F6B3A07935A}" type="slidenum">
              <a:rPr lang="zh-CN" altLang="en-US" smtClean="0"/>
              <a:pPr>
                <a:lnSpc>
                  <a:spcPct val="120000"/>
                </a:lnSpc>
                <a:spcAft>
                  <a:spcPts val="100"/>
                </a:spcAft>
              </a:pPr>
              <a:t>18</a:t>
            </a:fld>
            <a:endParaRPr lang="zh-CN" altLang="en-US"/>
          </a:p>
        </p:txBody>
      </p:sp>
      <p:pic>
        <p:nvPicPr>
          <p:cNvPr id="4" name="图片占位符 16" descr="图片包含 建筑物, 蛋糕&#10;&#10;描述已自动生成">
            <a:extLst>
              <a:ext uri="{FF2B5EF4-FFF2-40B4-BE49-F238E27FC236}">
                <a16:creationId xmlns:a16="http://schemas.microsoft.com/office/drawing/2014/main" id="{FB82ED54-5D9B-4BE2-B820-EC20C87D730D}"/>
              </a:ext>
            </a:extLst>
          </p:cNvPr>
          <p:cNvPicPr>
            <a:picLocks noChangeAspect="1"/>
          </p:cNvPicPr>
          <p:nvPr/>
        </p:nvPicPr>
        <p:blipFill>
          <a:blip r:embed="rId2" cstate="email">
            <a:duotone>
              <a:schemeClr val="accent6">
                <a:shade val="45000"/>
                <a:satMod val="135000"/>
              </a:schemeClr>
              <a:prstClr val="white"/>
            </a:duotone>
            <a:extLst>
              <a:ext uri="{28A0092B-C50C-407E-A947-70E740481C1C}">
                <a14:useLocalDpi xmlns:a14="http://schemas.microsoft.com/office/drawing/2010/main"/>
              </a:ext>
            </a:extLst>
          </a:blip>
          <a:srcRect t="3926" b="3926"/>
          <a:stretch>
            <a:fillRect/>
          </a:stretch>
        </p:blipFill>
        <p:spPr>
          <a:xfrm>
            <a:off x="0" y="0"/>
            <a:ext cx="12192000" cy="6858000"/>
          </a:xfrm>
          <a:prstGeom prst="rect">
            <a:avLst/>
          </a:prstGeom>
        </p:spPr>
      </p:pic>
      <p:sp>
        <p:nvSpPr>
          <p:cNvPr id="5" name="任意多边形: 形状 4">
            <a:extLst>
              <a:ext uri="{FF2B5EF4-FFF2-40B4-BE49-F238E27FC236}">
                <a16:creationId xmlns:a16="http://schemas.microsoft.com/office/drawing/2014/main" id="{49559A8C-B727-4F4A-8F37-516EADD8DB9C}"/>
              </a:ext>
            </a:extLst>
          </p:cNvPr>
          <p:cNvSpPr/>
          <p:nvPr/>
        </p:nvSpPr>
        <p:spPr>
          <a:xfrm>
            <a:off x="0" y="2820188"/>
            <a:ext cx="12192000" cy="4037813"/>
          </a:xfrm>
          <a:custGeom>
            <a:avLst/>
            <a:gdLst>
              <a:gd name="connsiteX0" fmla="*/ 0 w 12192000"/>
              <a:gd name="connsiteY0" fmla="*/ 0 h 4037813"/>
              <a:gd name="connsiteX1" fmla="*/ 106773 w 12192000"/>
              <a:gd name="connsiteY1" fmla="*/ 36445 h 4037813"/>
              <a:gd name="connsiteX2" fmla="*/ 6096001 w 12192000"/>
              <a:gd name="connsiteY2" fmla="*/ 883678 h 4037813"/>
              <a:gd name="connsiteX3" fmla="*/ 12085229 w 12192000"/>
              <a:gd name="connsiteY3" fmla="*/ 36445 h 4037813"/>
              <a:gd name="connsiteX4" fmla="*/ 12192000 w 12192000"/>
              <a:gd name="connsiteY4" fmla="*/ 1 h 4037813"/>
              <a:gd name="connsiteX5" fmla="*/ 12192000 w 12192000"/>
              <a:gd name="connsiteY5" fmla="*/ 4037813 h 4037813"/>
              <a:gd name="connsiteX6" fmla="*/ 0 w 12192000"/>
              <a:gd name="connsiteY6" fmla="*/ 4037813 h 403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37813">
                <a:moveTo>
                  <a:pt x="0" y="0"/>
                </a:moveTo>
                <a:lnTo>
                  <a:pt x="106773" y="36445"/>
                </a:lnTo>
                <a:cubicBezTo>
                  <a:pt x="1734353" y="565729"/>
                  <a:pt x="3820949" y="883678"/>
                  <a:pt x="6096001" y="883678"/>
                </a:cubicBezTo>
                <a:cubicBezTo>
                  <a:pt x="8371054" y="883678"/>
                  <a:pt x="10457649" y="565729"/>
                  <a:pt x="12085229" y="36445"/>
                </a:cubicBezTo>
                <a:lnTo>
                  <a:pt x="12192000" y="1"/>
                </a:lnTo>
                <a:lnTo>
                  <a:pt x="12192000" y="4037813"/>
                </a:lnTo>
                <a:lnTo>
                  <a:pt x="0" y="4037813"/>
                </a:lnTo>
                <a:close/>
              </a:path>
            </a:pathLst>
          </a:cu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pPr>
            <a:endParaRPr lang="zh-CN" altLang="en-US"/>
          </a:p>
        </p:txBody>
      </p:sp>
      <p:sp>
        <p:nvSpPr>
          <p:cNvPr id="6" name="矩形 5">
            <a:extLst>
              <a:ext uri="{FF2B5EF4-FFF2-40B4-BE49-F238E27FC236}">
                <a16:creationId xmlns:a16="http://schemas.microsoft.com/office/drawing/2014/main" id="{1B796463-649D-4F3B-96D9-6941FF04955C}"/>
              </a:ext>
            </a:extLst>
          </p:cNvPr>
          <p:cNvSpPr/>
          <p:nvPr/>
        </p:nvSpPr>
        <p:spPr>
          <a:xfrm>
            <a:off x="2786743" y="5736210"/>
            <a:ext cx="6618515" cy="260008"/>
          </a:xfrm>
          <a:prstGeom prst="rect">
            <a:avLst/>
          </a:prstGeom>
        </p:spPr>
        <p:txBody>
          <a:bodyPr wrap="square" lIns="0" rIns="0">
            <a:spAutoFit/>
          </a:bodyPr>
          <a:lstStyle/>
          <a:p>
            <a:pPr algn="dist">
              <a:lnSpc>
                <a:spcPct val="120000"/>
              </a:lnSpc>
              <a:spcAft>
                <a:spcPts val="100"/>
              </a:spcAft>
            </a:pPr>
            <a:r>
              <a:rPr lang="en-US" altLang="zh-CN" sz="1000" b="1" dirty="0">
                <a:solidFill>
                  <a:schemeClr val="bg1">
                    <a:lumMod val="95000"/>
                  </a:schemeClr>
                </a:solidFill>
              </a:rPr>
              <a:t>ACCEPT MY ENDLESS GRATITUDE</a:t>
            </a:r>
            <a:endParaRPr lang="zh-CN" altLang="zh-CN" sz="1000" b="1" dirty="0">
              <a:solidFill>
                <a:schemeClr val="bg1">
                  <a:lumMod val="95000"/>
                </a:schemeClr>
              </a:solidFill>
            </a:endParaRPr>
          </a:p>
        </p:txBody>
      </p:sp>
      <p:sp>
        <p:nvSpPr>
          <p:cNvPr id="75" name="标题 86">
            <a:extLst>
              <a:ext uri="{FF2B5EF4-FFF2-40B4-BE49-F238E27FC236}">
                <a16:creationId xmlns:a16="http://schemas.microsoft.com/office/drawing/2014/main" id="{5EB85CF2-AA21-4BD0-A643-6F92E41264B6}"/>
              </a:ext>
            </a:extLst>
          </p:cNvPr>
          <p:cNvSpPr txBox="1">
            <a:spLocks/>
          </p:cNvSpPr>
          <p:nvPr/>
        </p:nvSpPr>
        <p:spPr>
          <a:xfrm>
            <a:off x="2337220" y="4743697"/>
            <a:ext cx="7517561" cy="1108170"/>
          </a:xfrm>
          <a:prstGeom prst="rect">
            <a:avLst/>
          </a:prstGeom>
        </p:spPr>
        <p:txBody>
          <a:bodyPr anchor="ctr"/>
          <a:lstStyle>
            <a:lvl1pPr algn="l" defTabSz="914400" rtl="0" eaLnBrk="1" latinLnBrk="0" hangingPunct="1">
              <a:lnSpc>
                <a:spcPct val="90000"/>
              </a:lnSpc>
              <a:spcBef>
                <a:spcPct val="0"/>
              </a:spcBef>
              <a:buNone/>
              <a:defRPr lang="zh-CN" altLang="en-US" sz="5400" b="1" kern="1200" dirty="0">
                <a:solidFill>
                  <a:schemeClr val="bg1"/>
                </a:solidFill>
                <a:latin typeface="+mj-lt"/>
                <a:ea typeface="+mj-ea"/>
                <a:cs typeface="+mj-cs"/>
              </a:defRPr>
            </a:lvl1pPr>
          </a:lstStyle>
          <a:p>
            <a:pPr algn="ctr">
              <a:lnSpc>
                <a:spcPct val="120000"/>
              </a:lnSpc>
              <a:spcAft>
                <a:spcPts val="100"/>
              </a:spcAft>
            </a:pPr>
            <a:r>
              <a:rPr lang="zh-CN" altLang="en-US" sz="4800" dirty="0">
                <a:latin typeface="方正粗雅宋简体" panose="02000000000000000000" pitchFamily="2" charset="-122"/>
                <a:ea typeface="方正粗雅宋简体" panose="02000000000000000000" pitchFamily="2" charset="-122"/>
              </a:rPr>
              <a:t>感谢观看！</a:t>
            </a:r>
          </a:p>
        </p:txBody>
      </p:sp>
      <p:grpSp>
        <p:nvGrpSpPr>
          <p:cNvPr id="76" name="Group 74">
            <a:extLst>
              <a:ext uri="{FF2B5EF4-FFF2-40B4-BE49-F238E27FC236}">
                <a16:creationId xmlns:a16="http://schemas.microsoft.com/office/drawing/2014/main" id="{806E9086-0A2B-466D-9839-DB17018E62C6}"/>
              </a:ext>
            </a:extLst>
          </p:cNvPr>
          <p:cNvGrpSpPr>
            <a:grpSpLocks noChangeAspect="1"/>
          </p:cNvGrpSpPr>
          <p:nvPr/>
        </p:nvGrpSpPr>
        <p:grpSpPr bwMode="auto">
          <a:xfrm>
            <a:off x="5159308" y="4066426"/>
            <a:ext cx="1873384" cy="521122"/>
            <a:chOff x="954" y="660"/>
            <a:chExt cx="1269" cy="353"/>
          </a:xfrm>
          <a:solidFill>
            <a:schemeClr val="bg1"/>
          </a:solidFill>
        </p:grpSpPr>
        <p:sp>
          <p:nvSpPr>
            <p:cNvPr id="77" name="Freeform 75">
              <a:extLst>
                <a:ext uri="{FF2B5EF4-FFF2-40B4-BE49-F238E27FC236}">
                  <a16:creationId xmlns:a16="http://schemas.microsoft.com/office/drawing/2014/main" id="{37CE5326-F493-4E8C-BDF8-7FAD10D84CC6}"/>
                </a:ext>
              </a:extLst>
            </p:cNvPr>
            <p:cNvSpPr>
              <a:spLocks/>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8" name="Freeform 76">
              <a:extLst>
                <a:ext uri="{FF2B5EF4-FFF2-40B4-BE49-F238E27FC236}">
                  <a16:creationId xmlns:a16="http://schemas.microsoft.com/office/drawing/2014/main" id="{ED4BA523-69BC-4844-8879-90BD88E7F01D}"/>
                </a:ext>
              </a:extLst>
            </p:cNvPr>
            <p:cNvSpPr>
              <a:spLocks/>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9" name="Freeform 77">
              <a:extLst>
                <a:ext uri="{FF2B5EF4-FFF2-40B4-BE49-F238E27FC236}">
                  <a16:creationId xmlns:a16="http://schemas.microsoft.com/office/drawing/2014/main" id="{D7316549-5B7A-42CD-A2F5-1A7CAB944CE5}"/>
                </a:ext>
              </a:extLst>
            </p:cNvPr>
            <p:cNvSpPr>
              <a:spLocks/>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0" name="Freeform 78">
              <a:extLst>
                <a:ext uri="{FF2B5EF4-FFF2-40B4-BE49-F238E27FC236}">
                  <a16:creationId xmlns:a16="http://schemas.microsoft.com/office/drawing/2014/main" id="{D31D834B-6C6E-48D6-9D85-A0D19A33D7DD}"/>
                </a:ext>
              </a:extLst>
            </p:cNvPr>
            <p:cNvSpPr>
              <a:spLocks/>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1" name="Freeform 79">
              <a:extLst>
                <a:ext uri="{FF2B5EF4-FFF2-40B4-BE49-F238E27FC236}">
                  <a16:creationId xmlns:a16="http://schemas.microsoft.com/office/drawing/2014/main" id="{B3FEA7DB-A0E4-4F94-8534-D3E08B6CA1AF}"/>
                </a:ext>
              </a:extLst>
            </p:cNvPr>
            <p:cNvSpPr>
              <a:spLocks/>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2" name="Freeform 80">
              <a:extLst>
                <a:ext uri="{FF2B5EF4-FFF2-40B4-BE49-F238E27FC236}">
                  <a16:creationId xmlns:a16="http://schemas.microsoft.com/office/drawing/2014/main" id="{07E66D22-E488-4214-9457-D6E59D1064F6}"/>
                </a:ext>
              </a:extLst>
            </p:cNvPr>
            <p:cNvSpPr>
              <a:spLocks/>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3" name="Freeform 81">
              <a:extLst>
                <a:ext uri="{FF2B5EF4-FFF2-40B4-BE49-F238E27FC236}">
                  <a16:creationId xmlns:a16="http://schemas.microsoft.com/office/drawing/2014/main" id="{906B859D-6B39-4F90-936E-AD59A8DC6EE1}"/>
                </a:ext>
              </a:extLst>
            </p:cNvPr>
            <p:cNvSpPr>
              <a:spLocks/>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4" name="Freeform 82">
              <a:extLst>
                <a:ext uri="{FF2B5EF4-FFF2-40B4-BE49-F238E27FC236}">
                  <a16:creationId xmlns:a16="http://schemas.microsoft.com/office/drawing/2014/main" id="{9E5CDC41-94AD-4D99-A4AF-AAD69D30A910}"/>
                </a:ext>
              </a:extLst>
            </p:cNvPr>
            <p:cNvSpPr>
              <a:spLocks/>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5" name="Freeform 83">
              <a:extLst>
                <a:ext uri="{FF2B5EF4-FFF2-40B4-BE49-F238E27FC236}">
                  <a16:creationId xmlns:a16="http://schemas.microsoft.com/office/drawing/2014/main" id="{CD0AAE36-9DBE-490B-BD59-F61A2AED45D9}"/>
                </a:ext>
              </a:extLst>
            </p:cNvPr>
            <p:cNvSpPr>
              <a:spLocks/>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6" name="Freeform 84">
              <a:extLst>
                <a:ext uri="{FF2B5EF4-FFF2-40B4-BE49-F238E27FC236}">
                  <a16:creationId xmlns:a16="http://schemas.microsoft.com/office/drawing/2014/main" id="{707372F4-6AC9-4216-9F31-8EA84034705F}"/>
                </a:ext>
              </a:extLst>
            </p:cNvPr>
            <p:cNvSpPr>
              <a:spLocks/>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7" name="Freeform 85">
              <a:extLst>
                <a:ext uri="{FF2B5EF4-FFF2-40B4-BE49-F238E27FC236}">
                  <a16:creationId xmlns:a16="http://schemas.microsoft.com/office/drawing/2014/main" id="{51ED8FEB-4EE3-41A1-AD91-FEE41E02420B}"/>
                </a:ext>
              </a:extLst>
            </p:cNvPr>
            <p:cNvSpPr>
              <a:spLocks/>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8" name="Freeform 86">
              <a:extLst>
                <a:ext uri="{FF2B5EF4-FFF2-40B4-BE49-F238E27FC236}">
                  <a16:creationId xmlns:a16="http://schemas.microsoft.com/office/drawing/2014/main" id="{4244F7A9-8DC7-4B7B-A505-47B451E60CCA}"/>
                </a:ext>
              </a:extLst>
            </p:cNvPr>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9" name="Freeform 87">
              <a:extLst>
                <a:ext uri="{FF2B5EF4-FFF2-40B4-BE49-F238E27FC236}">
                  <a16:creationId xmlns:a16="http://schemas.microsoft.com/office/drawing/2014/main" id="{F2EC1E1E-4A75-461B-9D02-FBA8E8622D71}"/>
                </a:ext>
              </a:extLst>
            </p:cNvPr>
            <p:cNvSpPr>
              <a:spLocks/>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0" name="Freeform 88">
              <a:extLst>
                <a:ext uri="{FF2B5EF4-FFF2-40B4-BE49-F238E27FC236}">
                  <a16:creationId xmlns:a16="http://schemas.microsoft.com/office/drawing/2014/main" id="{DB7E826D-636D-40B7-857D-408BE8B4CF7E}"/>
                </a:ext>
              </a:extLst>
            </p:cNvPr>
            <p:cNvSpPr>
              <a:spLocks/>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1" name="Freeform 89">
              <a:extLst>
                <a:ext uri="{FF2B5EF4-FFF2-40B4-BE49-F238E27FC236}">
                  <a16:creationId xmlns:a16="http://schemas.microsoft.com/office/drawing/2014/main" id="{4A2C7FF0-E099-4CB6-89FC-0C752C8A0EAA}"/>
                </a:ext>
              </a:extLst>
            </p:cNvPr>
            <p:cNvSpPr>
              <a:spLocks/>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2" name="Freeform 90">
              <a:extLst>
                <a:ext uri="{FF2B5EF4-FFF2-40B4-BE49-F238E27FC236}">
                  <a16:creationId xmlns:a16="http://schemas.microsoft.com/office/drawing/2014/main" id="{72A14B52-FCF5-439F-8F7A-307EB1FB6C08}"/>
                </a:ext>
              </a:extLst>
            </p:cNvPr>
            <p:cNvSpPr>
              <a:spLocks/>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3" name="Freeform 91">
              <a:extLst>
                <a:ext uri="{FF2B5EF4-FFF2-40B4-BE49-F238E27FC236}">
                  <a16:creationId xmlns:a16="http://schemas.microsoft.com/office/drawing/2014/main" id="{210DDF3A-7FB1-455B-83D3-6853374F938C}"/>
                </a:ext>
              </a:extLst>
            </p:cNvPr>
            <p:cNvSpPr>
              <a:spLocks/>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4" name="Freeform 92">
              <a:extLst>
                <a:ext uri="{FF2B5EF4-FFF2-40B4-BE49-F238E27FC236}">
                  <a16:creationId xmlns:a16="http://schemas.microsoft.com/office/drawing/2014/main" id="{D8FBA249-873A-420A-8F92-6795A43C934A}"/>
                </a:ext>
              </a:extLst>
            </p:cNvPr>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5" name="Freeform 93">
              <a:extLst>
                <a:ext uri="{FF2B5EF4-FFF2-40B4-BE49-F238E27FC236}">
                  <a16:creationId xmlns:a16="http://schemas.microsoft.com/office/drawing/2014/main" id="{721B5B9A-3D91-4F40-B602-9C38F08BFDB0}"/>
                </a:ext>
              </a:extLst>
            </p:cNvPr>
            <p:cNvSpPr>
              <a:spLocks/>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6" name="Freeform 94">
              <a:extLst>
                <a:ext uri="{FF2B5EF4-FFF2-40B4-BE49-F238E27FC236}">
                  <a16:creationId xmlns:a16="http://schemas.microsoft.com/office/drawing/2014/main" id="{920685BB-4B2A-4121-BE0E-CB335C38FA24}"/>
                </a:ext>
              </a:extLst>
            </p:cNvPr>
            <p:cNvSpPr>
              <a:spLocks/>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7" name="Freeform 95">
              <a:extLst>
                <a:ext uri="{FF2B5EF4-FFF2-40B4-BE49-F238E27FC236}">
                  <a16:creationId xmlns:a16="http://schemas.microsoft.com/office/drawing/2014/main" id="{6B6540AF-832C-47B2-9EC6-335A1E45BD43}"/>
                </a:ext>
              </a:extLst>
            </p:cNvPr>
            <p:cNvSpPr>
              <a:spLocks/>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8" name="Freeform 96">
              <a:extLst>
                <a:ext uri="{FF2B5EF4-FFF2-40B4-BE49-F238E27FC236}">
                  <a16:creationId xmlns:a16="http://schemas.microsoft.com/office/drawing/2014/main" id="{588ED9FE-724F-427D-86C5-C3B3FE65912A}"/>
                </a:ext>
              </a:extLst>
            </p:cNvPr>
            <p:cNvSpPr>
              <a:spLocks/>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9" name="Freeform 97">
              <a:extLst>
                <a:ext uri="{FF2B5EF4-FFF2-40B4-BE49-F238E27FC236}">
                  <a16:creationId xmlns:a16="http://schemas.microsoft.com/office/drawing/2014/main" id="{6B341F3B-45D5-464B-926B-23F379D9D5FE}"/>
                </a:ext>
              </a:extLst>
            </p:cNvPr>
            <p:cNvSpPr>
              <a:spLocks/>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0" name="Freeform 98">
              <a:extLst>
                <a:ext uri="{FF2B5EF4-FFF2-40B4-BE49-F238E27FC236}">
                  <a16:creationId xmlns:a16="http://schemas.microsoft.com/office/drawing/2014/main" id="{A675F9CE-73F1-4F07-AEDB-430F25BAF2A0}"/>
                </a:ext>
              </a:extLst>
            </p:cNvPr>
            <p:cNvSpPr>
              <a:spLocks/>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1" name="Freeform 99">
              <a:extLst>
                <a:ext uri="{FF2B5EF4-FFF2-40B4-BE49-F238E27FC236}">
                  <a16:creationId xmlns:a16="http://schemas.microsoft.com/office/drawing/2014/main" id="{3BF318CA-8EFA-438F-9DBD-429F10DFC55E}"/>
                </a:ext>
              </a:extLst>
            </p:cNvPr>
            <p:cNvSpPr>
              <a:spLocks/>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2" name="Freeform 100">
              <a:extLst>
                <a:ext uri="{FF2B5EF4-FFF2-40B4-BE49-F238E27FC236}">
                  <a16:creationId xmlns:a16="http://schemas.microsoft.com/office/drawing/2014/main" id="{9077264B-7436-45B4-917D-4AE2F59543DE}"/>
                </a:ext>
              </a:extLst>
            </p:cNvPr>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3" name="Freeform 101">
              <a:extLst>
                <a:ext uri="{FF2B5EF4-FFF2-40B4-BE49-F238E27FC236}">
                  <a16:creationId xmlns:a16="http://schemas.microsoft.com/office/drawing/2014/main" id="{F8DF5FB6-E020-4BA0-9852-054D87A07B8E}"/>
                </a:ext>
              </a:extLst>
            </p:cNvPr>
            <p:cNvSpPr>
              <a:spLocks/>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4" name="Freeform 102">
              <a:extLst>
                <a:ext uri="{FF2B5EF4-FFF2-40B4-BE49-F238E27FC236}">
                  <a16:creationId xmlns:a16="http://schemas.microsoft.com/office/drawing/2014/main" id="{15D86F2D-B366-4E60-BB2F-800AEEBFC519}"/>
                </a:ext>
              </a:extLst>
            </p:cNvPr>
            <p:cNvSpPr>
              <a:spLocks/>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5" name="Freeform 103">
              <a:extLst>
                <a:ext uri="{FF2B5EF4-FFF2-40B4-BE49-F238E27FC236}">
                  <a16:creationId xmlns:a16="http://schemas.microsoft.com/office/drawing/2014/main" id="{F0F228B6-44B5-47E7-9063-1647A0746FE8}"/>
                </a:ext>
              </a:extLst>
            </p:cNvPr>
            <p:cNvSpPr>
              <a:spLocks/>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6" name="Freeform 104">
              <a:extLst>
                <a:ext uri="{FF2B5EF4-FFF2-40B4-BE49-F238E27FC236}">
                  <a16:creationId xmlns:a16="http://schemas.microsoft.com/office/drawing/2014/main" id="{05B41817-C9AC-4638-A15A-C65E648C89BE}"/>
                </a:ext>
              </a:extLst>
            </p:cNvPr>
            <p:cNvSpPr>
              <a:spLocks/>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7" name="Freeform 105">
              <a:extLst>
                <a:ext uri="{FF2B5EF4-FFF2-40B4-BE49-F238E27FC236}">
                  <a16:creationId xmlns:a16="http://schemas.microsoft.com/office/drawing/2014/main" id="{8D2C22D0-7B86-4535-83AD-2F518D99BB5B}"/>
                </a:ext>
              </a:extLst>
            </p:cNvPr>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8" name="Freeform 106">
              <a:extLst>
                <a:ext uri="{FF2B5EF4-FFF2-40B4-BE49-F238E27FC236}">
                  <a16:creationId xmlns:a16="http://schemas.microsoft.com/office/drawing/2014/main" id="{934A150E-A3B3-4FC2-BFE5-A3977D9AD978}"/>
                </a:ext>
              </a:extLst>
            </p:cNvPr>
            <p:cNvSpPr>
              <a:spLocks/>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9" name="Freeform 107">
              <a:extLst>
                <a:ext uri="{FF2B5EF4-FFF2-40B4-BE49-F238E27FC236}">
                  <a16:creationId xmlns:a16="http://schemas.microsoft.com/office/drawing/2014/main" id="{7EE6CE45-28C4-4F47-9729-2B0334E27C5E}"/>
                </a:ext>
              </a:extLst>
            </p:cNvPr>
            <p:cNvSpPr>
              <a:spLocks/>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0" name="Freeform 108">
              <a:extLst>
                <a:ext uri="{FF2B5EF4-FFF2-40B4-BE49-F238E27FC236}">
                  <a16:creationId xmlns:a16="http://schemas.microsoft.com/office/drawing/2014/main" id="{15A327D2-7912-4808-B4A6-3FBABB3321D9}"/>
                </a:ext>
              </a:extLst>
            </p:cNvPr>
            <p:cNvSpPr>
              <a:spLocks/>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1" name="Freeform 109">
              <a:extLst>
                <a:ext uri="{FF2B5EF4-FFF2-40B4-BE49-F238E27FC236}">
                  <a16:creationId xmlns:a16="http://schemas.microsoft.com/office/drawing/2014/main" id="{B729E54D-35EF-4FCF-98ED-063EC9B36F12}"/>
                </a:ext>
              </a:extLst>
            </p:cNvPr>
            <p:cNvSpPr>
              <a:spLocks/>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2" name="Freeform 110">
              <a:extLst>
                <a:ext uri="{FF2B5EF4-FFF2-40B4-BE49-F238E27FC236}">
                  <a16:creationId xmlns:a16="http://schemas.microsoft.com/office/drawing/2014/main" id="{3F9BB731-9479-45C1-809F-6363624180B6}"/>
                </a:ext>
              </a:extLst>
            </p:cNvPr>
            <p:cNvSpPr>
              <a:spLocks/>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3" name="Freeform 111">
              <a:extLst>
                <a:ext uri="{FF2B5EF4-FFF2-40B4-BE49-F238E27FC236}">
                  <a16:creationId xmlns:a16="http://schemas.microsoft.com/office/drawing/2014/main" id="{0171B7E7-9783-4C3F-8AC4-86548F27A2C8}"/>
                </a:ext>
              </a:extLst>
            </p:cNvPr>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4" name="Freeform 112">
              <a:extLst>
                <a:ext uri="{FF2B5EF4-FFF2-40B4-BE49-F238E27FC236}">
                  <a16:creationId xmlns:a16="http://schemas.microsoft.com/office/drawing/2014/main" id="{E2AD9E5D-C071-4007-92F5-3C0700220313}"/>
                </a:ext>
              </a:extLst>
            </p:cNvPr>
            <p:cNvSpPr>
              <a:spLocks/>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5" name="Freeform 113">
              <a:extLst>
                <a:ext uri="{FF2B5EF4-FFF2-40B4-BE49-F238E27FC236}">
                  <a16:creationId xmlns:a16="http://schemas.microsoft.com/office/drawing/2014/main" id="{76C61428-4B8F-4211-BEEE-EFB70AD748E8}"/>
                </a:ext>
              </a:extLst>
            </p:cNvPr>
            <p:cNvSpPr>
              <a:spLocks/>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6" name="Freeform 114">
              <a:extLst>
                <a:ext uri="{FF2B5EF4-FFF2-40B4-BE49-F238E27FC236}">
                  <a16:creationId xmlns:a16="http://schemas.microsoft.com/office/drawing/2014/main" id="{9D715EB2-0A69-4AA7-B3E9-0775ED5E4B1B}"/>
                </a:ext>
              </a:extLst>
            </p:cNvPr>
            <p:cNvSpPr>
              <a:spLocks/>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7" name="Freeform 115">
              <a:extLst>
                <a:ext uri="{FF2B5EF4-FFF2-40B4-BE49-F238E27FC236}">
                  <a16:creationId xmlns:a16="http://schemas.microsoft.com/office/drawing/2014/main" id="{E94DC579-550F-4749-B8B8-6374D698469A}"/>
                </a:ext>
              </a:extLst>
            </p:cNvPr>
            <p:cNvSpPr>
              <a:spLocks/>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8" name="Freeform 116">
              <a:extLst>
                <a:ext uri="{FF2B5EF4-FFF2-40B4-BE49-F238E27FC236}">
                  <a16:creationId xmlns:a16="http://schemas.microsoft.com/office/drawing/2014/main" id="{B9F917C8-E97B-4963-86CD-576E1FE89862}"/>
                </a:ext>
              </a:extLst>
            </p:cNvPr>
            <p:cNvSpPr>
              <a:spLocks/>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9" name="Freeform 117">
              <a:extLst>
                <a:ext uri="{FF2B5EF4-FFF2-40B4-BE49-F238E27FC236}">
                  <a16:creationId xmlns:a16="http://schemas.microsoft.com/office/drawing/2014/main" id="{5CBB8DD8-315B-4C08-8823-484B0E92D99A}"/>
                </a:ext>
              </a:extLst>
            </p:cNvPr>
            <p:cNvSpPr>
              <a:spLocks/>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0" name="Freeform 118">
              <a:extLst>
                <a:ext uri="{FF2B5EF4-FFF2-40B4-BE49-F238E27FC236}">
                  <a16:creationId xmlns:a16="http://schemas.microsoft.com/office/drawing/2014/main" id="{3588299D-E1CF-439B-86A9-8384E797DDC2}"/>
                </a:ext>
              </a:extLst>
            </p:cNvPr>
            <p:cNvSpPr>
              <a:spLocks/>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1" name="Freeform 119">
              <a:extLst>
                <a:ext uri="{FF2B5EF4-FFF2-40B4-BE49-F238E27FC236}">
                  <a16:creationId xmlns:a16="http://schemas.microsoft.com/office/drawing/2014/main" id="{556C29E1-34FC-4341-B0ED-731F3154DEBE}"/>
                </a:ext>
              </a:extLst>
            </p:cNvPr>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2" name="Freeform 120">
              <a:extLst>
                <a:ext uri="{FF2B5EF4-FFF2-40B4-BE49-F238E27FC236}">
                  <a16:creationId xmlns:a16="http://schemas.microsoft.com/office/drawing/2014/main" id="{6F1CD009-B67E-4E0A-9DB0-EE2A8D2B384B}"/>
                </a:ext>
              </a:extLst>
            </p:cNvPr>
            <p:cNvSpPr>
              <a:spLocks/>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3" name="Freeform 121">
              <a:extLst>
                <a:ext uri="{FF2B5EF4-FFF2-40B4-BE49-F238E27FC236}">
                  <a16:creationId xmlns:a16="http://schemas.microsoft.com/office/drawing/2014/main" id="{100665FC-9BB9-4BBD-A68E-D26D3F7AA00C}"/>
                </a:ext>
              </a:extLst>
            </p:cNvPr>
            <p:cNvSpPr>
              <a:spLocks/>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4" name="Freeform 122">
              <a:extLst>
                <a:ext uri="{FF2B5EF4-FFF2-40B4-BE49-F238E27FC236}">
                  <a16:creationId xmlns:a16="http://schemas.microsoft.com/office/drawing/2014/main" id="{DE552CF7-DB35-4305-9611-416F5DD98A7A}"/>
                </a:ext>
              </a:extLst>
            </p:cNvPr>
            <p:cNvSpPr>
              <a:spLocks/>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5" name="Freeform 123">
              <a:extLst>
                <a:ext uri="{FF2B5EF4-FFF2-40B4-BE49-F238E27FC236}">
                  <a16:creationId xmlns:a16="http://schemas.microsoft.com/office/drawing/2014/main" id="{43481D10-3A84-4760-B423-C9E6B9C3468E}"/>
                </a:ext>
              </a:extLst>
            </p:cNvPr>
            <p:cNvSpPr>
              <a:spLocks/>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6" name="Freeform 124">
              <a:extLst>
                <a:ext uri="{FF2B5EF4-FFF2-40B4-BE49-F238E27FC236}">
                  <a16:creationId xmlns:a16="http://schemas.microsoft.com/office/drawing/2014/main" id="{B91F1097-9FE8-4D49-B517-456E78CFA7DC}"/>
                </a:ext>
              </a:extLst>
            </p:cNvPr>
            <p:cNvSpPr>
              <a:spLocks/>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7" name="Freeform 125">
              <a:extLst>
                <a:ext uri="{FF2B5EF4-FFF2-40B4-BE49-F238E27FC236}">
                  <a16:creationId xmlns:a16="http://schemas.microsoft.com/office/drawing/2014/main" id="{7907CC1D-D6D4-40D7-9A8F-EAB797FFECC2}"/>
                </a:ext>
              </a:extLst>
            </p:cNvPr>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8" name="Freeform 126">
              <a:extLst>
                <a:ext uri="{FF2B5EF4-FFF2-40B4-BE49-F238E27FC236}">
                  <a16:creationId xmlns:a16="http://schemas.microsoft.com/office/drawing/2014/main" id="{90B80DE8-04C8-460B-8745-62D16F902427}"/>
                </a:ext>
              </a:extLst>
            </p:cNvPr>
            <p:cNvSpPr>
              <a:spLocks/>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9" name="Freeform 127">
              <a:extLst>
                <a:ext uri="{FF2B5EF4-FFF2-40B4-BE49-F238E27FC236}">
                  <a16:creationId xmlns:a16="http://schemas.microsoft.com/office/drawing/2014/main" id="{18AFFFC2-2771-472C-89AB-ACBA50ADF3D9}"/>
                </a:ext>
              </a:extLst>
            </p:cNvPr>
            <p:cNvSpPr>
              <a:spLocks/>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0" name="Freeform 128">
              <a:extLst>
                <a:ext uri="{FF2B5EF4-FFF2-40B4-BE49-F238E27FC236}">
                  <a16:creationId xmlns:a16="http://schemas.microsoft.com/office/drawing/2014/main" id="{D787ACE1-43A9-4AC9-864C-9660C717BB72}"/>
                </a:ext>
              </a:extLst>
            </p:cNvPr>
            <p:cNvSpPr>
              <a:spLocks/>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1" name="Freeform 129">
              <a:extLst>
                <a:ext uri="{FF2B5EF4-FFF2-40B4-BE49-F238E27FC236}">
                  <a16:creationId xmlns:a16="http://schemas.microsoft.com/office/drawing/2014/main" id="{17F742A6-AF75-4186-BF58-723C3A75BAFE}"/>
                </a:ext>
              </a:extLst>
            </p:cNvPr>
            <p:cNvSpPr>
              <a:spLocks/>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2" name="Freeform 130">
              <a:extLst>
                <a:ext uri="{FF2B5EF4-FFF2-40B4-BE49-F238E27FC236}">
                  <a16:creationId xmlns:a16="http://schemas.microsoft.com/office/drawing/2014/main" id="{3734F72B-D5E7-450F-94BA-DCECFCA61725}"/>
                </a:ext>
              </a:extLst>
            </p:cNvPr>
            <p:cNvSpPr>
              <a:spLocks/>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3" name="Freeform 131">
              <a:extLst>
                <a:ext uri="{FF2B5EF4-FFF2-40B4-BE49-F238E27FC236}">
                  <a16:creationId xmlns:a16="http://schemas.microsoft.com/office/drawing/2014/main" id="{9A7BF1C3-CD39-4EB6-8809-1E68E6C1AD8C}"/>
                </a:ext>
              </a:extLst>
            </p:cNvPr>
            <p:cNvSpPr>
              <a:spLocks/>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4" name="Freeform 132">
              <a:extLst>
                <a:ext uri="{FF2B5EF4-FFF2-40B4-BE49-F238E27FC236}">
                  <a16:creationId xmlns:a16="http://schemas.microsoft.com/office/drawing/2014/main" id="{719D0548-485E-43B5-AD82-2CC3D64092D2}"/>
                </a:ext>
              </a:extLst>
            </p:cNvPr>
            <p:cNvSpPr>
              <a:spLocks/>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5" name="Freeform 133">
              <a:extLst>
                <a:ext uri="{FF2B5EF4-FFF2-40B4-BE49-F238E27FC236}">
                  <a16:creationId xmlns:a16="http://schemas.microsoft.com/office/drawing/2014/main" id="{C1EFA3F7-3F39-4356-AFAF-79910B71870E}"/>
                </a:ext>
              </a:extLst>
            </p:cNvPr>
            <p:cNvSpPr>
              <a:spLocks/>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6" name="Freeform 134">
              <a:extLst>
                <a:ext uri="{FF2B5EF4-FFF2-40B4-BE49-F238E27FC236}">
                  <a16:creationId xmlns:a16="http://schemas.microsoft.com/office/drawing/2014/main" id="{C4E9BC4A-679A-4347-96FC-9940AD3DB61F}"/>
                </a:ext>
              </a:extLst>
            </p:cNvPr>
            <p:cNvSpPr>
              <a:spLocks/>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7" name="Freeform 135">
              <a:extLst>
                <a:ext uri="{FF2B5EF4-FFF2-40B4-BE49-F238E27FC236}">
                  <a16:creationId xmlns:a16="http://schemas.microsoft.com/office/drawing/2014/main" id="{FE354F88-3981-486D-AA2B-EBA070534EA7}"/>
                </a:ext>
              </a:extLst>
            </p:cNvPr>
            <p:cNvSpPr>
              <a:spLocks/>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8" name="Freeform 136">
              <a:extLst>
                <a:ext uri="{FF2B5EF4-FFF2-40B4-BE49-F238E27FC236}">
                  <a16:creationId xmlns:a16="http://schemas.microsoft.com/office/drawing/2014/main" id="{F5CCFB55-F671-4BA6-8BC8-AD5D5AE06937}"/>
                </a:ext>
              </a:extLst>
            </p:cNvPr>
            <p:cNvSpPr>
              <a:spLocks/>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9" name="Freeform 137">
              <a:extLst>
                <a:ext uri="{FF2B5EF4-FFF2-40B4-BE49-F238E27FC236}">
                  <a16:creationId xmlns:a16="http://schemas.microsoft.com/office/drawing/2014/main" id="{AF9575AE-AA40-4DF3-8FCC-2E1907B1E601}"/>
                </a:ext>
              </a:extLst>
            </p:cNvPr>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0" name="Freeform 138">
              <a:extLst>
                <a:ext uri="{FF2B5EF4-FFF2-40B4-BE49-F238E27FC236}">
                  <a16:creationId xmlns:a16="http://schemas.microsoft.com/office/drawing/2014/main" id="{8C6EB293-1785-4387-A911-A04366190EC6}"/>
                </a:ext>
              </a:extLst>
            </p:cNvPr>
            <p:cNvSpPr>
              <a:spLocks/>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1" name="Freeform 139">
              <a:extLst>
                <a:ext uri="{FF2B5EF4-FFF2-40B4-BE49-F238E27FC236}">
                  <a16:creationId xmlns:a16="http://schemas.microsoft.com/office/drawing/2014/main" id="{EBE5A59B-46BA-437F-AC44-4C90B0932C57}"/>
                </a:ext>
              </a:extLst>
            </p:cNvPr>
            <p:cNvSpPr>
              <a:spLocks/>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2" name="Freeform 140">
              <a:extLst>
                <a:ext uri="{FF2B5EF4-FFF2-40B4-BE49-F238E27FC236}">
                  <a16:creationId xmlns:a16="http://schemas.microsoft.com/office/drawing/2014/main" id="{ECCFDBAA-3402-4007-AA38-7DD1AC6BC749}"/>
                </a:ext>
              </a:extLst>
            </p:cNvPr>
            <p:cNvSpPr>
              <a:spLocks/>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3" name="Freeform 141">
              <a:extLst>
                <a:ext uri="{FF2B5EF4-FFF2-40B4-BE49-F238E27FC236}">
                  <a16:creationId xmlns:a16="http://schemas.microsoft.com/office/drawing/2014/main" id="{19AE5F3A-8955-4E1D-B915-DD5D96D332D2}"/>
                </a:ext>
              </a:extLst>
            </p:cNvPr>
            <p:cNvSpPr>
              <a:spLocks/>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spTree>
    <p:extLst>
      <p:ext uri="{BB962C8B-B14F-4D97-AF65-F5344CB8AC3E}">
        <p14:creationId xmlns:p14="http://schemas.microsoft.com/office/powerpoint/2010/main" val="2882052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7">
            <a:extLst>
              <a:ext uri="{FF2B5EF4-FFF2-40B4-BE49-F238E27FC236}">
                <a16:creationId xmlns:a16="http://schemas.microsoft.com/office/drawing/2014/main" id="{6024731F-DD6D-4360-8225-85E3A7FBFF97}"/>
              </a:ext>
            </a:extLst>
          </p:cNvPr>
          <p:cNvSpPr>
            <a:spLocks noGrp="1"/>
          </p:cNvSpPr>
          <p:nvPr>
            <p:ph type="sldNum" sz="quarter" idx="12"/>
          </p:nvPr>
        </p:nvSpPr>
        <p:spPr/>
        <p:txBody>
          <a:bodyPr/>
          <a:lstStyle/>
          <a:p>
            <a:fld id="{1AAC388E-FA9E-4A2C-95EA-1F6B3A07935A}" type="slidenum">
              <a:rPr lang="zh-CN" altLang="en-US" smtClean="0"/>
              <a:pPr/>
              <a:t>2</a:t>
            </a:fld>
            <a:endParaRPr lang="zh-CN" altLang="en-US"/>
          </a:p>
        </p:txBody>
      </p:sp>
      <p:sp>
        <p:nvSpPr>
          <p:cNvPr id="12" name="标题 11">
            <a:extLst>
              <a:ext uri="{FF2B5EF4-FFF2-40B4-BE49-F238E27FC236}">
                <a16:creationId xmlns:a16="http://schemas.microsoft.com/office/drawing/2014/main" id="{65E55844-9E3F-4295-BF89-6A5F7466DCB2}"/>
              </a:ext>
            </a:extLst>
          </p:cNvPr>
          <p:cNvSpPr>
            <a:spLocks noGrp="1"/>
          </p:cNvSpPr>
          <p:nvPr>
            <p:ph type="title"/>
          </p:nvPr>
        </p:nvSpPr>
        <p:spPr/>
        <p:txBody>
          <a:bodyPr/>
          <a:lstStyle/>
          <a:p>
            <a:r>
              <a:rPr lang="zh-CN" altLang="en-US" dirty="0"/>
              <a:t>什么是</a:t>
            </a:r>
            <a:r>
              <a:rPr lang="zh-CN" altLang="zh-CN" dirty="0"/>
              <a:t>虚拟现实</a:t>
            </a:r>
            <a:r>
              <a:rPr lang="zh-CN" altLang="en-US" dirty="0"/>
              <a:t>？</a:t>
            </a:r>
          </a:p>
        </p:txBody>
      </p:sp>
      <p:pic>
        <p:nvPicPr>
          <p:cNvPr id="3" name="图片 2">
            <a:extLst>
              <a:ext uri="{FF2B5EF4-FFF2-40B4-BE49-F238E27FC236}">
                <a16:creationId xmlns:a16="http://schemas.microsoft.com/office/drawing/2014/main" id="{C23D4D20-F507-4A72-A47A-86E1D1859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914" y="1961093"/>
            <a:ext cx="4572000" cy="3400425"/>
          </a:xfrm>
          <a:prstGeom prst="rect">
            <a:avLst/>
          </a:prstGeom>
        </p:spPr>
      </p:pic>
      <p:sp>
        <p:nvSpPr>
          <p:cNvPr id="4" name="文本框 3">
            <a:extLst>
              <a:ext uri="{FF2B5EF4-FFF2-40B4-BE49-F238E27FC236}">
                <a16:creationId xmlns:a16="http://schemas.microsoft.com/office/drawing/2014/main" id="{5C50F933-A0D9-4739-92A4-4FDFB9D65426}"/>
              </a:ext>
            </a:extLst>
          </p:cNvPr>
          <p:cNvSpPr txBox="1"/>
          <p:nvPr/>
        </p:nvSpPr>
        <p:spPr>
          <a:xfrm>
            <a:off x="6627230" y="2100863"/>
            <a:ext cx="3796747" cy="3120887"/>
          </a:xfrm>
          <a:prstGeom prst="rect">
            <a:avLst/>
          </a:prstGeom>
          <a:noFill/>
        </p:spPr>
        <p:txBody>
          <a:bodyPr wrap="square" lIns="0" tIns="0" rIns="0" bIns="0" rtlCol="0" anchor="ctr">
            <a:noAutofit/>
          </a:bodyPr>
          <a:lstStyle/>
          <a:p>
            <a:pPr algn="just">
              <a:lnSpc>
                <a:spcPct val="150000"/>
              </a:lnSpc>
            </a:pPr>
            <a:endParaRPr lang="en-US" altLang="zh-CN" dirty="0">
              <a:latin typeface="+mn-ea"/>
            </a:endParaRPr>
          </a:p>
          <a:p>
            <a:pPr algn="just">
              <a:lnSpc>
                <a:spcPct val="150000"/>
              </a:lnSpc>
            </a:pPr>
            <a:endParaRPr lang="en-US" altLang="zh-CN" dirty="0">
              <a:latin typeface="+mn-ea"/>
            </a:endParaRPr>
          </a:p>
          <a:p>
            <a:pPr algn="just">
              <a:lnSpc>
                <a:spcPct val="150000"/>
              </a:lnSpc>
            </a:pPr>
            <a:endParaRPr lang="en-US" altLang="zh-CN" dirty="0">
              <a:latin typeface="+mn-ea"/>
            </a:endParaRPr>
          </a:p>
          <a:p>
            <a:pPr algn="just">
              <a:lnSpc>
                <a:spcPct val="150000"/>
              </a:lnSpc>
            </a:pPr>
            <a:endParaRPr lang="en-US" altLang="zh-CN" dirty="0">
              <a:latin typeface="+mn-ea"/>
            </a:endParaRPr>
          </a:p>
          <a:p>
            <a:pPr algn="just">
              <a:lnSpc>
                <a:spcPct val="150000"/>
              </a:lnSpc>
            </a:pPr>
            <a:endParaRPr lang="en-US" altLang="zh-CN" dirty="0">
              <a:latin typeface="+mn-ea"/>
            </a:endParaRPr>
          </a:p>
          <a:p>
            <a:pPr algn="just">
              <a:lnSpc>
                <a:spcPct val="150000"/>
              </a:lnSpc>
            </a:pPr>
            <a:r>
              <a:rPr lang="en-US" altLang="zh-CN" dirty="0">
                <a:latin typeface="+mn-ea"/>
              </a:rPr>
              <a:t>      </a:t>
            </a:r>
            <a:r>
              <a:rPr lang="zh-CN" altLang="zh-CN" dirty="0">
                <a:latin typeface="+mn-ea"/>
              </a:rPr>
              <a:t>虚拟现实（</a:t>
            </a:r>
            <a:r>
              <a:rPr lang="en-US" altLang="zh-CN" dirty="0">
                <a:latin typeface="+mn-ea"/>
              </a:rPr>
              <a:t>virtual reality</a:t>
            </a:r>
            <a:r>
              <a:rPr lang="zh-CN" altLang="zh-CN" dirty="0">
                <a:latin typeface="+mn-ea"/>
              </a:rPr>
              <a:t>，简称</a:t>
            </a:r>
            <a:r>
              <a:rPr lang="en-US" altLang="zh-CN" dirty="0">
                <a:latin typeface="+mn-ea"/>
              </a:rPr>
              <a:t>VR</a:t>
            </a:r>
            <a:r>
              <a:rPr lang="zh-CN" altLang="zh-CN" dirty="0">
                <a:latin typeface="+mn-ea"/>
              </a:rPr>
              <a:t>），是利用计算机模拟产生一个三维空间的技术，为使用者提供视觉、听觉、触觉等感官的模拟，让使用者可以身临其境般及时地、没有限制地观察三维空间内的事物。</a:t>
            </a:r>
            <a:r>
              <a:rPr lang="en-US" altLang="zh-CN" dirty="0">
                <a:latin typeface="+mn-ea"/>
              </a:rPr>
              <a:t>VR</a:t>
            </a:r>
            <a:r>
              <a:rPr lang="zh-CN" altLang="zh-CN" dirty="0">
                <a:latin typeface="+mn-ea"/>
              </a:rPr>
              <a:t>是多种技术的综合，包括实时三维计算机图形技术，广角（宽视野）立体显示技术，对使用者头、眼和手等的跟踪技术，以及触觉反馈、立体声、网络传输、语音输入与输出技术等。</a:t>
            </a:r>
            <a:endParaRPr lang="en-US" altLang="zh-CN" dirty="0">
              <a:latin typeface="+mn-ea"/>
            </a:endParaRPr>
          </a:p>
          <a:p>
            <a:pPr algn="just">
              <a:lnSpc>
                <a:spcPct val="150000"/>
              </a:lnSpc>
            </a:pPr>
            <a:endParaRPr lang="en-US" altLang="zh-CN" dirty="0">
              <a:latin typeface="+mn-ea"/>
            </a:endParaRPr>
          </a:p>
          <a:p>
            <a:pPr algn="just">
              <a:lnSpc>
                <a:spcPct val="150000"/>
              </a:lnSpc>
            </a:pPr>
            <a:endParaRPr lang="en-US" altLang="zh-CN" dirty="0">
              <a:latin typeface="+mn-ea"/>
            </a:endParaRPr>
          </a:p>
          <a:p>
            <a:pPr algn="just">
              <a:lnSpc>
                <a:spcPct val="150000"/>
              </a:lnSpc>
            </a:pPr>
            <a:endParaRPr lang="en-US" altLang="zh-CN" dirty="0">
              <a:latin typeface="+mn-ea"/>
            </a:endParaRPr>
          </a:p>
          <a:p>
            <a:pPr algn="just">
              <a:lnSpc>
                <a:spcPct val="150000"/>
              </a:lnSpc>
            </a:pPr>
            <a:endParaRPr lang="zh-CN" altLang="zh-CN" dirty="0">
              <a:latin typeface="+mn-ea"/>
            </a:endParaRPr>
          </a:p>
          <a:p>
            <a:pPr algn="l">
              <a:lnSpc>
                <a:spcPct val="125000"/>
              </a:lnSpc>
              <a:spcAft>
                <a:spcPts val="500"/>
              </a:spcAft>
            </a:pPr>
            <a:endParaRPr lang="zh-CN" altLang="en-US" dirty="0"/>
          </a:p>
        </p:txBody>
      </p:sp>
    </p:spTree>
    <p:extLst>
      <p:ext uri="{BB962C8B-B14F-4D97-AF65-F5344CB8AC3E}">
        <p14:creationId xmlns:p14="http://schemas.microsoft.com/office/powerpoint/2010/main" val="104330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DEEF630-E241-47AA-BBEA-5014DEE18790}"/>
              </a:ext>
            </a:extLst>
          </p:cNvPr>
          <p:cNvGrpSpPr/>
          <p:nvPr/>
        </p:nvGrpSpPr>
        <p:grpSpPr>
          <a:xfrm>
            <a:off x="793780" y="2608487"/>
            <a:ext cx="2974123" cy="3387729"/>
            <a:chOff x="870884" y="1648624"/>
            <a:chExt cx="2974123" cy="3387729"/>
          </a:xfrm>
        </p:grpSpPr>
        <p:sp>
          <p:nvSpPr>
            <p:cNvPr id="11" name="椭圆 10">
              <a:extLst>
                <a:ext uri="{FF2B5EF4-FFF2-40B4-BE49-F238E27FC236}">
                  <a16:creationId xmlns:a16="http://schemas.microsoft.com/office/drawing/2014/main" id="{50233245-EB31-4DE9-831A-0D881E502C02}"/>
                </a:ext>
              </a:extLst>
            </p:cNvPr>
            <p:cNvSpPr/>
            <p:nvPr/>
          </p:nvSpPr>
          <p:spPr>
            <a:xfrm>
              <a:off x="870884" y="2062230"/>
              <a:ext cx="2974123" cy="297412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pic>
          <p:nvPicPr>
            <p:cNvPr id="10" name="图片 9">
              <a:extLst>
                <a:ext uri="{FF2B5EF4-FFF2-40B4-BE49-F238E27FC236}">
                  <a16:creationId xmlns:a16="http://schemas.microsoft.com/office/drawing/2014/main" id="{3573E33A-B581-4106-913A-FFF18735F53C}"/>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1220247" y="1857063"/>
              <a:ext cx="1957015" cy="3160925"/>
            </a:xfrm>
            <a:prstGeom prst="rect">
              <a:avLst/>
            </a:prstGeom>
          </p:spPr>
        </p:pic>
        <p:sp>
          <p:nvSpPr>
            <p:cNvPr id="5" name="文本框 4">
              <a:extLst>
                <a:ext uri="{FF2B5EF4-FFF2-40B4-BE49-F238E27FC236}">
                  <a16:creationId xmlns:a16="http://schemas.microsoft.com/office/drawing/2014/main" id="{62147B20-C522-4B7C-ABB1-0C68667B5D15}"/>
                </a:ext>
              </a:extLst>
            </p:cNvPr>
            <p:cNvSpPr txBox="1"/>
            <p:nvPr/>
          </p:nvSpPr>
          <p:spPr>
            <a:xfrm>
              <a:off x="2749140" y="1648624"/>
              <a:ext cx="258532"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tabLst/>
                <a:defRPr/>
              </a:pPr>
              <a:r>
                <a:rPr kumimoji="0" lang="en-US" altLang="zh-CN" sz="1400" b="1" i="0" u="none" strike="noStrike" kern="1200" cap="none" spc="0" normalizeH="0" baseline="0" noProof="0" dirty="0">
                  <a:ln>
                    <a:noFill/>
                  </a:ln>
                  <a:solidFill>
                    <a:srgbClr val="003F88"/>
                  </a:solidFill>
                  <a:effectLst/>
                  <a:uLnTx/>
                  <a:uFillTx/>
                  <a:latin typeface="Arial"/>
                  <a:ea typeface="Microsoft YaHei"/>
                  <a:cs typeface="+mn-cs"/>
                </a:rPr>
                <a:t>CON</a:t>
              </a:r>
              <a:r>
                <a:rPr kumimoji="0" lang="en-US" altLang="zh-CN" sz="1400" b="1" i="0" u="none" strike="noStrike" kern="1200" cap="none" spc="0" normalizeH="0" baseline="0" noProof="0" dirty="0">
                  <a:ln>
                    <a:noFill/>
                  </a:ln>
                  <a:solidFill>
                    <a:srgbClr val="FFFFFF"/>
                  </a:solidFill>
                  <a:effectLst/>
                  <a:uLnTx/>
                  <a:uFillTx/>
                  <a:latin typeface="Arial"/>
                  <a:ea typeface="Microsoft YaHei"/>
                  <a:cs typeface="+mn-cs"/>
                </a:rPr>
                <a:t>TENTS</a:t>
              </a:r>
              <a:endParaRPr kumimoji="0" lang="zh-CN" altLang="en-US" sz="1400" b="1" i="0" u="none" strike="noStrike" kern="1200" cap="none" spc="0" normalizeH="0" baseline="0" noProof="0" dirty="0">
                <a:ln>
                  <a:noFill/>
                </a:ln>
                <a:solidFill>
                  <a:srgbClr val="FFFFFF"/>
                </a:solidFill>
                <a:effectLst/>
                <a:uLnTx/>
                <a:uFillTx/>
                <a:latin typeface="Arial"/>
                <a:ea typeface="Microsoft YaHei"/>
                <a:cs typeface="+mn-cs"/>
              </a:endParaRPr>
            </a:p>
          </p:txBody>
        </p:sp>
        <p:sp>
          <p:nvSpPr>
            <p:cNvPr id="6" name="文本框 5">
              <a:extLst>
                <a:ext uri="{FF2B5EF4-FFF2-40B4-BE49-F238E27FC236}">
                  <a16:creationId xmlns:a16="http://schemas.microsoft.com/office/drawing/2014/main" id="{3DD3D9B8-D4D5-4E08-89D2-9CEB9C2292E1}"/>
                </a:ext>
              </a:extLst>
            </p:cNvPr>
            <p:cNvSpPr txBox="1"/>
            <p:nvPr/>
          </p:nvSpPr>
          <p:spPr>
            <a:xfrm>
              <a:off x="2958610" y="1648624"/>
              <a:ext cx="886397" cy="1586951"/>
            </a:xfrm>
            <a:prstGeom prst="rect">
              <a:avLst/>
            </a:prstGeom>
            <a:noFill/>
          </p:spPr>
          <p:txBody>
            <a:bodyPr vert="eaVert" wrap="square" lIns="0" tIns="0" rIns="0" bIns="0" rtlCol="0" anchor="ctr">
              <a:spAutoFit/>
            </a:bodyPr>
            <a:lstStyle/>
            <a:p>
              <a:pPr marL="0" marR="0" lvl="0" indent="0" algn="dist" defTabSz="914400" rtl="0" eaLnBrk="1" fontAlgn="auto" latinLnBrk="0" hangingPunct="1">
                <a:lnSpc>
                  <a:spcPct val="120000"/>
                </a:lnSpc>
                <a:spcBef>
                  <a:spcPts val="0"/>
                </a:spcBef>
                <a:spcAft>
                  <a:spcPts val="100"/>
                </a:spcAft>
                <a:buClrTx/>
                <a:buSzTx/>
                <a:buFontTx/>
                <a:buNone/>
                <a:tabLst/>
                <a:defRPr/>
              </a:pPr>
              <a:r>
                <a:rPr kumimoji="0" lang="zh-CN" altLang="en-US" sz="4800" b="1" i="0" u="none" strike="noStrike" kern="1200" cap="none" spc="0" normalizeH="0" baseline="0" noProof="0" dirty="0">
                  <a:ln>
                    <a:noFill/>
                  </a:ln>
                  <a:solidFill>
                    <a:srgbClr val="3F3F3F"/>
                  </a:solidFill>
                  <a:effectLst/>
                  <a:uLnTx/>
                  <a:uFillTx/>
                  <a:latin typeface="方正粗雅宋简体" panose="02000000000000000000" pitchFamily="2" charset="-122"/>
                  <a:ea typeface="方正粗雅宋简体" panose="02000000000000000000" pitchFamily="2" charset="-122"/>
                  <a:cs typeface="+mn-cs"/>
                </a:rPr>
                <a:t>目</a:t>
              </a:r>
              <a:r>
                <a:rPr kumimoji="0" lang="zh-CN" altLang="en-US" sz="4800" b="1" i="0" u="none" strike="noStrike" kern="1200" cap="none" spc="0" normalizeH="0" baseline="0" noProof="0" dirty="0">
                  <a:ln>
                    <a:noFill/>
                  </a:ln>
                  <a:solidFill>
                    <a:srgbClr val="FFFFFF"/>
                  </a:solidFill>
                  <a:effectLst/>
                  <a:uLnTx/>
                  <a:uFillTx/>
                  <a:latin typeface="方正粗雅宋简体" panose="02000000000000000000" pitchFamily="2" charset="-122"/>
                  <a:ea typeface="方正粗雅宋简体" panose="02000000000000000000" pitchFamily="2" charset="-122"/>
                  <a:cs typeface="+mn-cs"/>
                </a:rPr>
                <a:t>录</a:t>
              </a:r>
            </a:p>
          </p:txBody>
        </p:sp>
      </p:grpSp>
      <p:grpSp>
        <p:nvGrpSpPr>
          <p:cNvPr id="55" name="组合 54">
            <a:extLst>
              <a:ext uri="{FF2B5EF4-FFF2-40B4-BE49-F238E27FC236}">
                <a16:creationId xmlns:a16="http://schemas.microsoft.com/office/drawing/2014/main" id="{5AE38801-AAD9-45E9-945B-CF81079D404A}"/>
              </a:ext>
            </a:extLst>
          </p:cNvPr>
          <p:cNvGrpSpPr/>
          <p:nvPr/>
        </p:nvGrpSpPr>
        <p:grpSpPr>
          <a:xfrm>
            <a:off x="5042451" y="1731652"/>
            <a:ext cx="5135217" cy="2001027"/>
            <a:chOff x="5395535" y="2184987"/>
            <a:chExt cx="5135217" cy="2001027"/>
          </a:xfrm>
        </p:grpSpPr>
        <p:sp>
          <p:nvSpPr>
            <p:cNvPr id="57" name="文本框 56">
              <a:extLst>
                <a:ext uri="{FF2B5EF4-FFF2-40B4-BE49-F238E27FC236}">
                  <a16:creationId xmlns:a16="http://schemas.microsoft.com/office/drawing/2014/main" id="{40E3827C-003B-4936-B561-F5EC80597BFF}"/>
                </a:ext>
              </a:extLst>
            </p:cNvPr>
            <p:cNvSpPr txBox="1"/>
            <p:nvPr/>
          </p:nvSpPr>
          <p:spPr>
            <a:xfrm>
              <a:off x="5395536" y="3466014"/>
              <a:ext cx="5135216" cy="720000"/>
            </a:xfrm>
            <a:prstGeom prst="rect">
              <a:avLst/>
            </a:prstGeom>
            <a:noFill/>
          </p:spPr>
          <p:txBody>
            <a:bodyPr wrap="square" lIns="0" tIns="0" rIns="0" bIns="0" rtlCol="0" anchor="ctr">
              <a:noAutofit/>
            </a:bodyPr>
            <a:lstStyle/>
            <a:p>
              <a:pPr lvl="0">
                <a:lnSpc>
                  <a:spcPct val="120000"/>
                </a:lnSpc>
                <a:defRPr/>
              </a:pPr>
              <a:r>
                <a:rPr lang="en-US" altLang="zh-CN" sz="3600" b="1" dirty="0">
                  <a:solidFill>
                    <a:srgbClr val="3F3F3F"/>
                  </a:solidFill>
                </a:rPr>
                <a:t>02 </a:t>
              </a:r>
              <a:r>
                <a:rPr lang="zh-CN" altLang="en-US" sz="3600" b="1" dirty="0">
                  <a:solidFill>
                    <a:srgbClr val="3F3F3F"/>
                  </a:solidFill>
                </a:rPr>
                <a:t>手势交互技术的发展</a:t>
              </a:r>
              <a:endParaRPr lang="zh-CN" altLang="zh-CN" sz="3600" b="1" dirty="0">
                <a:solidFill>
                  <a:srgbClr val="3F3F3F"/>
                </a:solidFill>
              </a:endParaRPr>
            </a:p>
          </p:txBody>
        </p:sp>
        <p:sp>
          <p:nvSpPr>
            <p:cNvPr id="60" name="文本框 59">
              <a:extLst>
                <a:ext uri="{FF2B5EF4-FFF2-40B4-BE49-F238E27FC236}">
                  <a16:creationId xmlns:a16="http://schemas.microsoft.com/office/drawing/2014/main" id="{C8307703-D4D9-4F72-82D7-4288F459977B}"/>
                </a:ext>
              </a:extLst>
            </p:cNvPr>
            <p:cNvSpPr txBox="1"/>
            <p:nvPr/>
          </p:nvSpPr>
          <p:spPr>
            <a:xfrm>
              <a:off x="5395535" y="2184987"/>
              <a:ext cx="5135217" cy="720000"/>
            </a:xfrm>
            <a:prstGeom prst="rect">
              <a:avLst/>
            </a:prstGeom>
            <a:noFill/>
          </p:spPr>
          <p:txBody>
            <a:bodyPr wrap="square" lIns="0" tIns="0" rIns="0" bIns="0" rtlCol="0" anchor="ctr">
              <a:noAutofit/>
            </a:bodyPr>
            <a:lstStyle/>
            <a:p>
              <a:r>
                <a:rPr lang="en-US" altLang="zh-CN" sz="3600" b="1" dirty="0">
                  <a:solidFill>
                    <a:srgbClr val="3F3F3F"/>
                  </a:solidFill>
                </a:rPr>
                <a:t>01 </a:t>
              </a:r>
              <a:r>
                <a:rPr lang="zh-CN" altLang="zh-CN" sz="3600" b="1" dirty="0">
                  <a:solidFill>
                    <a:srgbClr val="3F3F3F"/>
                  </a:solidFill>
                </a:rPr>
                <a:t>动作捕捉在</a:t>
              </a:r>
              <a:r>
                <a:rPr lang="en-US" altLang="zh-CN" sz="3600" b="1" dirty="0">
                  <a:solidFill>
                    <a:srgbClr val="3F3F3F"/>
                  </a:solidFill>
                </a:rPr>
                <a:t>VR</a:t>
              </a:r>
              <a:r>
                <a:rPr lang="zh-CN" altLang="zh-CN" sz="3600" b="1" dirty="0">
                  <a:solidFill>
                    <a:srgbClr val="3F3F3F"/>
                  </a:solidFill>
                </a:rPr>
                <a:t>中应用</a:t>
              </a:r>
              <a:endParaRPr lang="en-US" altLang="zh-CN" sz="3600" b="1" dirty="0">
                <a:solidFill>
                  <a:srgbClr val="3F3F3F"/>
                </a:solidFill>
              </a:endParaRPr>
            </a:p>
          </p:txBody>
        </p:sp>
      </p:grpSp>
      <p:sp>
        <p:nvSpPr>
          <p:cNvPr id="16" name="文本框 15">
            <a:extLst>
              <a:ext uri="{FF2B5EF4-FFF2-40B4-BE49-F238E27FC236}">
                <a16:creationId xmlns:a16="http://schemas.microsoft.com/office/drawing/2014/main" id="{50B47D9D-1AA8-4E35-8823-F09FED0E4905}"/>
              </a:ext>
            </a:extLst>
          </p:cNvPr>
          <p:cNvSpPr txBox="1"/>
          <p:nvPr/>
        </p:nvSpPr>
        <p:spPr>
          <a:xfrm>
            <a:off x="5042451" y="4195438"/>
            <a:ext cx="6506817" cy="720000"/>
          </a:xfrm>
          <a:prstGeom prst="rect">
            <a:avLst/>
          </a:prstGeom>
          <a:noFill/>
        </p:spPr>
        <p:txBody>
          <a:bodyPr wrap="square" lIns="0" tIns="0" rIns="0" bIns="0" rtlCol="0" anchor="ctr">
            <a:noAutofit/>
          </a:bodyPr>
          <a:lstStyle/>
          <a:p>
            <a:pPr lvl="0">
              <a:lnSpc>
                <a:spcPct val="120000"/>
              </a:lnSpc>
              <a:defRPr/>
            </a:pPr>
            <a:r>
              <a:rPr lang="en-US" altLang="zh-CN" sz="3600" b="1" dirty="0">
                <a:solidFill>
                  <a:srgbClr val="3F3F3F"/>
                </a:solidFill>
              </a:rPr>
              <a:t>03 </a:t>
            </a:r>
            <a:r>
              <a:rPr lang="zh-CN" altLang="zh-CN" sz="3600" b="1" dirty="0">
                <a:solidFill>
                  <a:srgbClr val="3F3F3F"/>
                </a:solidFill>
              </a:rPr>
              <a:t>三维手势交互技术与</a:t>
            </a:r>
            <a:r>
              <a:rPr lang="en-US" altLang="zh-CN" sz="3600" b="1" dirty="0">
                <a:solidFill>
                  <a:srgbClr val="3F3F3F"/>
                </a:solidFill>
              </a:rPr>
              <a:t>VR</a:t>
            </a:r>
            <a:r>
              <a:rPr lang="zh-CN" altLang="zh-CN" sz="3600" b="1" dirty="0">
                <a:solidFill>
                  <a:srgbClr val="3F3F3F"/>
                </a:solidFill>
              </a:rPr>
              <a:t>结合</a:t>
            </a:r>
          </a:p>
        </p:txBody>
      </p:sp>
    </p:spTree>
    <p:extLst>
      <p:ext uri="{BB962C8B-B14F-4D97-AF65-F5344CB8AC3E}">
        <p14:creationId xmlns:p14="http://schemas.microsoft.com/office/powerpoint/2010/main" val="208006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BA6B34F-1095-4AA9-9FA3-32FB5DBA4A2F}"/>
              </a:ext>
            </a:extLst>
          </p:cNvPr>
          <p:cNvGrpSpPr/>
          <p:nvPr/>
        </p:nvGrpSpPr>
        <p:grpSpPr>
          <a:xfrm>
            <a:off x="7027667" y="537616"/>
            <a:ext cx="6961907" cy="7021575"/>
            <a:chOff x="4038600" y="2259880"/>
            <a:chExt cx="2647060" cy="2669747"/>
          </a:xfrm>
          <a:solidFill>
            <a:srgbClr val="A6A6A6">
              <a:alpha val="20000"/>
            </a:srgbClr>
          </a:solidFill>
        </p:grpSpPr>
        <p:sp>
          <p:nvSpPr>
            <p:cNvPr id="6" name="Freeform 105">
              <a:extLst>
                <a:ext uri="{FF2B5EF4-FFF2-40B4-BE49-F238E27FC236}">
                  <a16:creationId xmlns:a16="http://schemas.microsoft.com/office/drawing/2014/main" id="{AEACAFD7-8CD2-4851-9DF5-532299C34ED7}"/>
                </a:ext>
              </a:extLst>
            </p:cNvPr>
            <p:cNvSpPr>
              <a:spLocks noEditPoints="1"/>
            </p:cNvSpPr>
            <p:nvPr userDrawn="1"/>
          </p:nvSpPr>
          <p:spPr bwMode="auto">
            <a:xfrm>
              <a:off x="4038600" y="2259880"/>
              <a:ext cx="2647060" cy="2669747"/>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7" name="Freeform 106">
              <a:extLst>
                <a:ext uri="{FF2B5EF4-FFF2-40B4-BE49-F238E27FC236}">
                  <a16:creationId xmlns:a16="http://schemas.microsoft.com/office/drawing/2014/main" id="{E777FC6C-7E1A-44CF-BBAE-D121B2711723}"/>
                </a:ext>
              </a:extLst>
            </p:cNvPr>
            <p:cNvSpPr>
              <a:spLocks/>
            </p:cNvSpPr>
            <p:nvPr userDrawn="1"/>
          </p:nvSpPr>
          <p:spPr bwMode="auto">
            <a:xfrm>
              <a:off x="4636079" y="2857359"/>
              <a:ext cx="1459664" cy="130840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8" name="Freeform 107">
              <a:extLst>
                <a:ext uri="{FF2B5EF4-FFF2-40B4-BE49-F238E27FC236}">
                  <a16:creationId xmlns:a16="http://schemas.microsoft.com/office/drawing/2014/main" id="{36F8082A-3F76-40F4-9F47-83E775854186}"/>
                </a:ext>
              </a:extLst>
            </p:cNvPr>
            <p:cNvSpPr>
              <a:spLocks/>
            </p:cNvSpPr>
            <p:nvPr userDrawn="1"/>
          </p:nvSpPr>
          <p:spPr bwMode="auto">
            <a:xfrm>
              <a:off x="4174734" y="3825426"/>
              <a:ext cx="302521" cy="219328"/>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9" name="Freeform 108">
              <a:extLst>
                <a:ext uri="{FF2B5EF4-FFF2-40B4-BE49-F238E27FC236}">
                  <a16:creationId xmlns:a16="http://schemas.microsoft.com/office/drawing/2014/main" id="{DF6771ED-587C-4E52-8B5A-9D7BA5AB3A4B}"/>
                </a:ext>
              </a:extLst>
            </p:cNvPr>
            <p:cNvSpPr>
              <a:spLocks/>
            </p:cNvSpPr>
            <p:nvPr userDrawn="1"/>
          </p:nvSpPr>
          <p:spPr bwMode="auto">
            <a:xfrm>
              <a:off x="4265491" y="3984249"/>
              <a:ext cx="287395" cy="234454"/>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0" name="Freeform 109">
              <a:extLst>
                <a:ext uri="{FF2B5EF4-FFF2-40B4-BE49-F238E27FC236}">
                  <a16:creationId xmlns:a16="http://schemas.microsoft.com/office/drawing/2014/main" id="{AEF9C0F6-A509-41A8-97B5-E2D473CAA116}"/>
                </a:ext>
              </a:extLst>
            </p:cNvPr>
            <p:cNvSpPr>
              <a:spLocks/>
            </p:cNvSpPr>
            <p:nvPr userDrawn="1"/>
          </p:nvSpPr>
          <p:spPr bwMode="auto">
            <a:xfrm>
              <a:off x="4348684" y="4120384"/>
              <a:ext cx="287395" cy="249580"/>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1" name="Freeform 110">
              <a:extLst>
                <a:ext uri="{FF2B5EF4-FFF2-40B4-BE49-F238E27FC236}">
                  <a16:creationId xmlns:a16="http://schemas.microsoft.com/office/drawing/2014/main" id="{E7BDE460-8171-489C-89C6-BFBBEA2DD347}"/>
                </a:ext>
              </a:extLst>
            </p:cNvPr>
            <p:cNvSpPr>
              <a:spLocks/>
            </p:cNvSpPr>
            <p:nvPr userDrawn="1"/>
          </p:nvSpPr>
          <p:spPr bwMode="auto">
            <a:xfrm>
              <a:off x="4583138" y="4332148"/>
              <a:ext cx="181513" cy="219328"/>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2" name="Freeform 111">
              <a:extLst>
                <a:ext uri="{FF2B5EF4-FFF2-40B4-BE49-F238E27FC236}">
                  <a16:creationId xmlns:a16="http://schemas.microsoft.com/office/drawing/2014/main" id="{AE19B8C3-1874-4D0B-82BA-DC387529B52E}"/>
                </a:ext>
              </a:extLst>
            </p:cNvPr>
            <p:cNvSpPr>
              <a:spLocks noEditPoints="1"/>
            </p:cNvSpPr>
            <p:nvPr userDrawn="1"/>
          </p:nvSpPr>
          <p:spPr bwMode="auto">
            <a:xfrm>
              <a:off x="4643642" y="4392652"/>
              <a:ext cx="219328" cy="264706"/>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3" name="Freeform 112">
              <a:extLst>
                <a:ext uri="{FF2B5EF4-FFF2-40B4-BE49-F238E27FC236}">
                  <a16:creationId xmlns:a16="http://schemas.microsoft.com/office/drawing/2014/main" id="{6A9C200D-F2D8-405E-B055-920E9C346F27}"/>
                </a:ext>
              </a:extLst>
            </p:cNvPr>
            <p:cNvSpPr>
              <a:spLocks/>
            </p:cNvSpPr>
            <p:nvPr/>
          </p:nvSpPr>
          <p:spPr bwMode="auto">
            <a:xfrm>
              <a:off x="4794903" y="4438031"/>
              <a:ext cx="242017" cy="294958"/>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4" name="Freeform 113">
              <a:extLst>
                <a:ext uri="{FF2B5EF4-FFF2-40B4-BE49-F238E27FC236}">
                  <a16:creationId xmlns:a16="http://schemas.microsoft.com/office/drawing/2014/main" id="{79D64961-723F-4942-9007-A0B9C11912E6}"/>
                </a:ext>
              </a:extLst>
            </p:cNvPr>
            <p:cNvSpPr>
              <a:spLocks/>
            </p:cNvSpPr>
            <p:nvPr userDrawn="1"/>
          </p:nvSpPr>
          <p:spPr bwMode="auto">
            <a:xfrm>
              <a:off x="4983978" y="4506098"/>
              <a:ext cx="173950" cy="272269"/>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5" name="Freeform 114">
              <a:extLst>
                <a:ext uri="{FF2B5EF4-FFF2-40B4-BE49-F238E27FC236}">
                  <a16:creationId xmlns:a16="http://schemas.microsoft.com/office/drawing/2014/main" id="{BEA6281E-7FA3-4350-9E1A-ACF8DD23B645}"/>
                </a:ext>
              </a:extLst>
            </p:cNvPr>
            <p:cNvSpPr>
              <a:spLocks/>
            </p:cNvSpPr>
            <p:nvPr userDrawn="1"/>
          </p:nvSpPr>
          <p:spPr bwMode="auto">
            <a:xfrm>
              <a:off x="5301626" y="4543913"/>
              <a:ext cx="143698" cy="249580"/>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6" name="Freeform 115">
              <a:extLst>
                <a:ext uri="{FF2B5EF4-FFF2-40B4-BE49-F238E27FC236}">
                  <a16:creationId xmlns:a16="http://schemas.microsoft.com/office/drawing/2014/main" id="{43977110-BEEA-484B-A0D5-55486378E03D}"/>
                </a:ext>
              </a:extLst>
            </p:cNvPr>
            <p:cNvSpPr>
              <a:spLocks/>
            </p:cNvSpPr>
            <p:nvPr userDrawn="1"/>
          </p:nvSpPr>
          <p:spPr bwMode="auto">
            <a:xfrm>
              <a:off x="5460449" y="4521224"/>
              <a:ext cx="158824" cy="272269"/>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7" name="Freeform 116">
              <a:extLst>
                <a:ext uri="{FF2B5EF4-FFF2-40B4-BE49-F238E27FC236}">
                  <a16:creationId xmlns:a16="http://schemas.microsoft.com/office/drawing/2014/main" id="{D264DB9A-110E-4683-80FE-E8DF2D747452}"/>
                </a:ext>
              </a:extLst>
            </p:cNvPr>
            <p:cNvSpPr>
              <a:spLocks/>
            </p:cNvSpPr>
            <p:nvPr userDrawn="1"/>
          </p:nvSpPr>
          <p:spPr bwMode="auto">
            <a:xfrm>
              <a:off x="5611710" y="4506098"/>
              <a:ext cx="105882" cy="249580"/>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8" name="Freeform 117">
              <a:extLst>
                <a:ext uri="{FF2B5EF4-FFF2-40B4-BE49-F238E27FC236}">
                  <a16:creationId xmlns:a16="http://schemas.microsoft.com/office/drawing/2014/main" id="{9876357A-8FD7-445C-A0FA-5DDD25A2B73E}"/>
                </a:ext>
              </a:extLst>
            </p:cNvPr>
            <p:cNvSpPr>
              <a:spLocks/>
            </p:cNvSpPr>
            <p:nvPr userDrawn="1"/>
          </p:nvSpPr>
          <p:spPr bwMode="auto">
            <a:xfrm>
              <a:off x="5664651" y="4438031"/>
              <a:ext cx="173950" cy="279832"/>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19" name="Freeform 118">
              <a:extLst>
                <a:ext uri="{FF2B5EF4-FFF2-40B4-BE49-F238E27FC236}">
                  <a16:creationId xmlns:a16="http://schemas.microsoft.com/office/drawing/2014/main" id="{748C6219-3197-4865-B169-37EAD3DC936B}"/>
                </a:ext>
              </a:extLst>
            </p:cNvPr>
            <p:cNvSpPr>
              <a:spLocks/>
            </p:cNvSpPr>
            <p:nvPr userDrawn="1"/>
          </p:nvSpPr>
          <p:spPr bwMode="auto">
            <a:xfrm>
              <a:off x="5808348" y="4369963"/>
              <a:ext cx="249580" cy="287395"/>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0" name="Freeform 119">
              <a:extLst>
                <a:ext uri="{FF2B5EF4-FFF2-40B4-BE49-F238E27FC236}">
                  <a16:creationId xmlns:a16="http://schemas.microsoft.com/office/drawing/2014/main" id="{2EA6F19F-39FB-46E1-9A7E-3BABC16B58E1}"/>
                </a:ext>
              </a:extLst>
            </p:cNvPr>
            <p:cNvSpPr>
              <a:spLocks noEditPoints="1"/>
            </p:cNvSpPr>
            <p:nvPr userDrawn="1"/>
          </p:nvSpPr>
          <p:spPr bwMode="auto">
            <a:xfrm>
              <a:off x="5936920" y="4309459"/>
              <a:ext cx="257143" cy="257143"/>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1" name="Freeform 120">
              <a:extLst>
                <a:ext uri="{FF2B5EF4-FFF2-40B4-BE49-F238E27FC236}">
                  <a16:creationId xmlns:a16="http://schemas.microsoft.com/office/drawing/2014/main" id="{8B70E9D2-031D-4C9E-940D-7A8D0A8516B0}"/>
                </a:ext>
              </a:extLst>
            </p:cNvPr>
            <p:cNvSpPr>
              <a:spLocks/>
            </p:cNvSpPr>
            <p:nvPr userDrawn="1"/>
          </p:nvSpPr>
          <p:spPr bwMode="auto">
            <a:xfrm>
              <a:off x="6073054" y="4196014"/>
              <a:ext cx="257143" cy="219328"/>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2" name="Freeform 121">
              <a:extLst>
                <a:ext uri="{FF2B5EF4-FFF2-40B4-BE49-F238E27FC236}">
                  <a16:creationId xmlns:a16="http://schemas.microsoft.com/office/drawing/2014/main" id="{84E7033C-B306-4560-9427-FC568753EA4F}"/>
                </a:ext>
              </a:extLst>
            </p:cNvPr>
            <p:cNvSpPr>
              <a:spLocks/>
            </p:cNvSpPr>
            <p:nvPr userDrawn="1"/>
          </p:nvSpPr>
          <p:spPr bwMode="auto">
            <a:xfrm>
              <a:off x="6156248" y="4120384"/>
              <a:ext cx="234454" cy="158823"/>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3" name="Freeform 122">
              <a:extLst>
                <a:ext uri="{FF2B5EF4-FFF2-40B4-BE49-F238E27FC236}">
                  <a16:creationId xmlns:a16="http://schemas.microsoft.com/office/drawing/2014/main" id="{755FBA37-8EF9-4CDA-96C8-7FBE9682362B}"/>
                </a:ext>
              </a:extLst>
            </p:cNvPr>
            <p:cNvSpPr>
              <a:spLocks/>
            </p:cNvSpPr>
            <p:nvPr userDrawn="1"/>
          </p:nvSpPr>
          <p:spPr bwMode="auto">
            <a:xfrm>
              <a:off x="6194063" y="3953997"/>
              <a:ext cx="272269" cy="211765"/>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4" name="Freeform 123">
              <a:extLst>
                <a:ext uri="{FF2B5EF4-FFF2-40B4-BE49-F238E27FC236}">
                  <a16:creationId xmlns:a16="http://schemas.microsoft.com/office/drawing/2014/main" id="{3525CD63-6824-4A58-964F-DE8FA0D6CFB5}"/>
                </a:ext>
              </a:extLst>
            </p:cNvPr>
            <p:cNvSpPr>
              <a:spLocks/>
            </p:cNvSpPr>
            <p:nvPr userDrawn="1"/>
          </p:nvSpPr>
          <p:spPr bwMode="auto">
            <a:xfrm>
              <a:off x="6254567" y="3810300"/>
              <a:ext cx="272269" cy="173950"/>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5" name="Freeform 124">
              <a:extLst>
                <a:ext uri="{FF2B5EF4-FFF2-40B4-BE49-F238E27FC236}">
                  <a16:creationId xmlns:a16="http://schemas.microsoft.com/office/drawing/2014/main" id="{7266553E-D5E7-44E7-82C8-0621B7DDE367}"/>
                </a:ext>
              </a:extLst>
            </p:cNvPr>
            <p:cNvSpPr>
              <a:spLocks/>
            </p:cNvSpPr>
            <p:nvPr userDrawn="1"/>
          </p:nvSpPr>
          <p:spPr bwMode="auto">
            <a:xfrm>
              <a:off x="4462130" y="4286770"/>
              <a:ext cx="257143" cy="189076"/>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6" name="Freeform 125">
              <a:extLst>
                <a:ext uri="{FF2B5EF4-FFF2-40B4-BE49-F238E27FC236}">
                  <a16:creationId xmlns:a16="http://schemas.microsoft.com/office/drawing/2014/main" id="{07574F3E-5B61-4AFC-B65E-3F2A8454C37F}"/>
                </a:ext>
              </a:extLst>
            </p:cNvPr>
            <p:cNvSpPr>
              <a:spLocks noEditPoints="1"/>
            </p:cNvSpPr>
            <p:nvPr userDrawn="1"/>
          </p:nvSpPr>
          <p:spPr bwMode="auto">
            <a:xfrm>
              <a:off x="4938600" y="4203577"/>
              <a:ext cx="801681" cy="249580"/>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7" name="Freeform 126">
              <a:extLst>
                <a:ext uri="{FF2B5EF4-FFF2-40B4-BE49-F238E27FC236}">
                  <a16:creationId xmlns:a16="http://schemas.microsoft.com/office/drawing/2014/main" id="{4ED7559A-AF7D-4118-B1C6-071565F9FDFD}"/>
                </a:ext>
              </a:extLst>
            </p:cNvPr>
            <p:cNvSpPr>
              <a:spLocks/>
            </p:cNvSpPr>
            <p:nvPr userDrawn="1"/>
          </p:nvSpPr>
          <p:spPr bwMode="auto">
            <a:xfrm>
              <a:off x="5778096" y="2774166"/>
              <a:ext cx="105882" cy="105882"/>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8" name="Freeform 127">
              <a:extLst>
                <a:ext uri="{FF2B5EF4-FFF2-40B4-BE49-F238E27FC236}">
                  <a16:creationId xmlns:a16="http://schemas.microsoft.com/office/drawing/2014/main" id="{6924A453-9ECB-4FEE-A843-659E0147A02B}"/>
                </a:ext>
              </a:extLst>
            </p:cNvPr>
            <p:cNvSpPr>
              <a:spLocks/>
            </p:cNvSpPr>
            <p:nvPr userDrawn="1"/>
          </p:nvSpPr>
          <p:spPr bwMode="auto">
            <a:xfrm>
              <a:off x="5505827" y="2456519"/>
              <a:ext cx="385714" cy="340336"/>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29" name="Freeform 128">
              <a:extLst>
                <a:ext uri="{FF2B5EF4-FFF2-40B4-BE49-F238E27FC236}">
                  <a16:creationId xmlns:a16="http://schemas.microsoft.com/office/drawing/2014/main" id="{3F838B94-31AA-44D3-BB5E-EE4C87B4217C}"/>
                </a:ext>
              </a:extLst>
            </p:cNvPr>
            <p:cNvSpPr>
              <a:spLocks/>
            </p:cNvSpPr>
            <p:nvPr userDrawn="1"/>
          </p:nvSpPr>
          <p:spPr bwMode="auto">
            <a:xfrm>
              <a:off x="4862970" y="2668283"/>
              <a:ext cx="151261" cy="310084"/>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0" name="Freeform 129">
              <a:extLst>
                <a:ext uri="{FF2B5EF4-FFF2-40B4-BE49-F238E27FC236}">
                  <a16:creationId xmlns:a16="http://schemas.microsoft.com/office/drawing/2014/main" id="{9FE025CD-22FD-42F8-8D43-883C01BD11F7}"/>
                </a:ext>
              </a:extLst>
            </p:cNvPr>
            <p:cNvSpPr>
              <a:spLocks/>
            </p:cNvSpPr>
            <p:nvPr userDrawn="1"/>
          </p:nvSpPr>
          <p:spPr bwMode="auto">
            <a:xfrm>
              <a:off x="5067172" y="2592653"/>
              <a:ext cx="121008" cy="121008"/>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1" name="Freeform 130">
              <a:extLst>
                <a:ext uri="{FF2B5EF4-FFF2-40B4-BE49-F238E27FC236}">
                  <a16:creationId xmlns:a16="http://schemas.microsoft.com/office/drawing/2014/main" id="{AF98113F-7D78-49D7-B49C-74EC229CE5B1}"/>
                </a:ext>
              </a:extLst>
            </p:cNvPr>
            <p:cNvSpPr>
              <a:spLocks/>
            </p:cNvSpPr>
            <p:nvPr userDrawn="1"/>
          </p:nvSpPr>
          <p:spPr bwMode="auto">
            <a:xfrm>
              <a:off x="4855407" y="2638031"/>
              <a:ext cx="90756" cy="105882"/>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2" name="Freeform 131">
              <a:extLst>
                <a:ext uri="{FF2B5EF4-FFF2-40B4-BE49-F238E27FC236}">
                  <a16:creationId xmlns:a16="http://schemas.microsoft.com/office/drawing/2014/main" id="{987E95DB-C783-4500-A69A-C470060BEA07}"/>
                </a:ext>
              </a:extLst>
            </p:cNvPr>
            <p:cNvSpPr>
              <a:spLocks/>
            </p:cNvSpPr>
            <p:nvPr userDrawn="1"/>
          </p:nvSpPr>
          <p:spPr bwMode="auto">
            <a:xfrm>
              <a:off x="5029357" y="2471645"/>
              <a:ext cx="143698" cy="158823"/>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3" name="Freeform 132">
              <a:extLst>
                <a:ext uri="{FF2B5EF4-FFF2-40B4-BE49-F238E27FC236}">
                  <a16:creationId xmlns:a16="http://schemas.microsoft.com/office/drawing/2014/main" id="{F71CF6BC-FD6C-4633-99AE-3DFBBA535E2B}"/>
                </a:ext>
              </a:extLst>
            </p:cNvPr>
            <p:cNvSpPr>
              <a:spLocks/>
            </p:cNvSpPr>
            <p:nvPr userDrawn="1"/>
          </p:nvSpPr>
          <p:spPr bwMode="auto">
            <a:xfrm>
              <a:off x="4855407" y="2509460"/>
              <a:ext cx="90756" cy="98319"/>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4" name="Freeform 133">
              <a:extLst>
                <a:ext uri="{FF2B5EF4-FFF2-40B4-BE49-F238E27FC236}">
                  <a16:creationId xmlns:a16="http://schemas.microsoft.com/office/drawing/2014/main" id="{6486144C-6B15-4CE8-B940-5B399C572D63}"/>
                </a:ext>
              </a:extLst>
            </p:cNvPr>
            <p:cNvSpPr>
              <a:spLocks/>
            </p:cNvSpPr>
            <p:nvPr userDrawn="1"/>
          </p:nvSpPr>
          <p:spPr bwMode="auto">
            <a:xfrm>
              <a:off x="4356247" y="2880048"/>
              <a:ext cx="355462" cy="627731"/>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5" name="Freeform 134">
              <a:extLst>
                <a:ext uri="{FF2B5EF4-FFF2-40B4-BE49-F238E27FC236}">
                  <a16:creationId xmlns:a16="http://schemas.microsoft.com/office/drawing/2014/main" id="{66431074-2E63-4CB7-88F5-99157460E00D}"/>
                </a:ext>
              </a:extLst>
            </p:cNvPr>
            <p:cNvSpPr>
              <a:spLocks/>
            </p:cNvSpPr>
            <p:nvPr userDrawn="1"/>
          </p:nvSpPr>
          <p:spPr bwMode="auto">
            <a:xfrm>
              <a:off x="4303306" y="3235510"/>
              <a:ext cx="98319" cy="83193"/>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6" name="Freeform 135">
              <a:extLst>
                <a:ext uri="{FF2B5EF4-FFF2-40B4-BE49-F238E27FC236}">
                  <a16:creationId xmlns:a16="http://schemas.microsoft.com/office/drawing/2014/main" id="{7FD50E61-7E60-4EB5-B925-49879EF52C9F}"/>
                </a:ext>
              </a:extLst>
            </p:cNvPr>
            <p:cNvSpPr>
              <a:spLocks/>
            </p:cNvSpPr>
            <p:nvPr userDrawn="1"/>
          </p:nvSpPr>
          <p:spPr bwMode="auto">
            <a:xfrm>
              <a:off x="4212550" y="3137191"/>
              <a:ext cx="105882" cy="98319"/>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7" name="Freeform 136">
              <a:extLst>
                <a:ext uri="{FF2B5EF4-FFF2-40B4-BE49-F238E27FC236}">
                  <a16:creationId xmlns:a16="http://schemas.microsoft.com/office/drawing/2014/main" id="{1E3786E1-A3C6-418E-861D-ABB4A61CF00B}"/>
                </a:ext>
              </a:extLst>
            </p:cNvPr>
            <p:cNvSpPr>
              <a:spLocks/>
            </p:cNvSpPr>
            <p:nvPr userDrawn="1"/>
          </p:nvSpPr>
          <p:spPr bwMode="auto">
            <a:xfrm>
              <a:off x="4749525" y="3212821"/>
              <a:ext cx="1232773" cy="1066386"/>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8" name="Freeform 137">
              <a:extLst>
                <a:ext uri="{FF2B5EF4-FFF2-40B4-BE49-F238E27FC236}">
                  <a16:creationId xmlns:a16="http://schemas.microsoft.com/office/drawing/2014/main" id="{A6ADCDE7-AA77-48D7-A55E-1065D262FFAD}"/>
                </a:ext>
              </a:extLst>
            </p:cNvPr>
            <p:cNvSpPr>
              <a:spLocks noEditPoints="1"/>
            </p:cNvSpPr>
            <p:nvPr userDrawn="1"/>
          </p:nvSpPr>
          <p:spPr bwMode="auto">
            <a:xfrm>
              <a:off x="6004987" y="2993493"/>
              <a:ext cx="484034" cy="325210"/>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39" name="Freeform 138">
              <a:extLst>
                <a:ext uri="{FF2B5EF4-FFF2-40B4-BE49-F238E27FC236}">
                  <a16:creationId xmlns:a16="http://schemas.microsoft.com/office/drawing/2014/main" id="{F13B4672-4A57-474E-8F0D-8E01F420E697}"/>
                </a:ext>
              </a:extLst>
            </p:cNvPr>
            <p:cNvSpPr>
              <a:spLocks/>
            </p:cNvSpPr>
            <p:nvPr userDrawn="1"/>
          </p:nvSpPr>
          <p:spPr bwMode="auto">
            <a:xfrm>
              <a:off x="6194063" y="2940552"/>
              <a:ext cx="75630" cy="143697"/>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0" name="Freeform 139">
              <a:extLst>
                <a:ext uri="{FF2B5EF4-FFF2-40B4-BE49-F238E27FC236}">
                  <a16:creationId xmlns:a16="http://schemas.microsoft.com/office/drawing/2014/main" id="{D677DFD2-E5D0-40EA-B50D-255F927C72F5}"/>
                </a:ext>
              </a:extLst>
            </p:cNvPr>
            <p:cNvSpPr>
              <a:spLocks/>
            </p:cNvSpPr>
            <p:nvPr userDrawn="1"/>
          </p:nvSpPr>
          <p:spPr bwMode="auto">
            <a:xfrm>
              <a:off x="6194063" y="2940552"/>
              <a:ext cx="75630" cy="143697"/>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1" name="Freeform 140">
              <a:extLst>
                <a:ext uri="{FF2B5EF4-FFF2-40B4-BE49-F238E27FC236}">
                  <a16:creationId xmlns:a16="http://schemas.microsoft.com/office/drawing/2014/main" id="{57C85EF3-3373-4EDA-A058-E3958147C55C}"/>
                </a:ext>
              </a:extLst>
            </p:cNvPr>
            <p:cNvSpPr>
              <a:spLocks/>
            </p:cNvSpPr>
            <p:nvPr userDrawn="1"/>
          </p:nvSpPr>
          <p:spPr bwMode="auto">
            <a:xfrm>
              <a:off x="6118433" y="2993493"/>
              <a:ext cx="52941" cy="68067"/>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sp>
          <p:nvSpPr>
            <p:cNvPr id="42" name="Freeform 141">
              <a:extLst>
                <a:ext uri="{FF2B5EF4-FFF2-40B4-BE49-F238E27FC236}">
                  <a16:creationId xmlns:a16="http://schemas.microsoft.com/office/drawing/2014/main" id="{01E879A9-CF4F-4714-9C22-91EC7EE01210}"/>
                </a:ext>
              </a:extLst>
            </p:cNvPr>
            <p:cNvSpPr>
              <a:spLocks/>
            </p:cNvSpPr>
            <p:nvPr userDrawn="1"/>
          </p:nvSpPr>
          <p:spPr bwMode="auto">
            <a:xfrm>
              <a:off x="6118433" y="2993493"/>
              <a:ext cx="52941" cy="68067"/>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spcAft>
                  <a:spcPts val="100"/>
                </a:spcAft>
              </a:pPr>
              <a:endParaRPr lang="zh-CN" altLang="en-US"/>
            </a:p>
          </p:txBody>
        </p:sp>
      </p:grpSp>
      <p:pic>
        <p:nvPicPr>
          <p:cNvPr id="215" name="图片 214">
            <a:extLst>
              <a:ext uri="{FF2B5EF4-FFF2-40B4-BE49-F238E27FC236}">
                <a16:creationId xmlns:a16="http://schemas.microsoft.com/office/drawing/2014/main" id="{259B8D75-F3A8-422C-B35A-CB74AB4B3915}"/>
              </a:ext>
            </a:extLst>
          </p:cNvPr>
          <p:cNvPicPr>
            <a:picLocks noChangeAspect="1"/>
          </p:cNvPicPr>
          <p:nvPr/>
        </p:nvPicPr>
        <p:blipFill>
          <a:blip r:embed="rId3" cstate="email">
            <a:duotone>
              <a:schemeClr val="accent2">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4901144" y="3739909"/>
            <a:ext cx="6960072" cy="2773464"/>
          </a:xfrm>
          <a:prstGeom prst="rect">
            <a:avLst/>
          </a:prstGeom>
        </p:spPr>
      </p:pic>
      <p:sp>
        <p:nvSpPr>
          <p:cNvPr id="3" name="文本占位符 2">
            <a:extLst>
              <a:ext uri="{FF2B5EF4-FFF2-40B4-BE49-F238E27FC236}">
                <a16:creationId xmlns:a16="http://schemas.microsoft.com/office/drawing/2014/main" id="{F28FB78C-4843-41FB-A6B2-6AADB394F27E}"/>
              </a:ext>
            </a:extLst>
          </p:cNvPr>
          <p:cNvSpPr>
            <a:spLocks noGrp="1"/>
          </p:cNvSpPr>
          <p:nvPr>
            <p:ph type="body" sz="quarter" idx="14"/>
          </p:nvPr>
        </p:nvSpPr>
        <p:spPr>
          <a:xfrm>
            <a:off x="960840" y="4702089"/>
            <a:ext cx="2743200" cy="617537"/>
          </a:xfrm>
        </p:spPr>
        <p:txBody>
          <a:bodyPr/>
          <a:lstStyle/>
          <a:p>
            <a:pPr algn="ctr"/>
            <a:endParaRPr lang="en-US" altLang="zh-CN" sz="3200" dirty="0"/>
          </a:p>
          <a:p>
            <a:pPr algn="ctr"/>
            <a:endParaRPr lang="zh-CN" altLang="en-US" sz="3200" dirty="0"/>
          </a:p>
        </p:txBody>
      </p:sp>
      <p:sp>
        <p:nvSpPr>
          <p:cNvPr id="48" name="文本占位符 47">
            <a:extLst>
              <a:ext uri="{FF2B5EF4-FFF2-40B4-BE49-F238E27FC236}">
                <a16:creationId xmlns:a16="http://schemas.microsoft.com/office/drawing/2014/main" id="{AFBAE54A-5128-44B2-B7C4-B74DB83C04EA}"/>
              </a:ext>
            </a:extLst>
          </p:cNvPr>
          <p:cNvSpPr>
            <a:spLocks noGrp="1"/>
          </p:cNvSpPr>
          <p:nvPr>
            <p:ph type="body" sz="quarter" idx="15"/>
          </p:nvPr>
        </p:nvSpPr>
        <p:spPr>
          <a:xfrm>
            <a:off x="756011" y="2935454"/>
            <a:ext cx="1487488" cy="1595437"/>
          </a:xfrm>
        </p:spPr>
        <p:txBody>
          <a:bodyPr/>
          <a:lstStyle/>
          <a:p>
            <a:r>
              <a:rPr lang="en-US" altLang="zh-CN" dirty="0"/>
              <a:t>01</a:t>
            </a:r>
            <a:endParaRPr lang="zh-CN" altLang="en-US" dirty="0"/>
          </a:p>
        </p:txBody>
      </p:sp>
      <p:sp>
        <p:nvSpPr>
          <p:cNvPr id="47" name="矩形 46">
            <a:extLst>
              <a:ext uri="{FF2B5EF4-FFF2-40B4-BE49-F238E27FC236}">
                <a16:creationId xmlns:a16="http://schemas.microsoft.com/office/drawing/2014/main" id="{C7A20B48-DAAF-4076-86B4-DE60B673AF23}"/>
              </a:ext>
            </a:extLst>
          </p:cNvPr>
          <p:cNvSpPr/>
          <p:nvPr/>
        </p:nvSpPr>
        <p:spPr>
          <a:xfrm>
            <a:off x="1148163" y="5770569"/>
            <a:ext cx="3767170" cy="13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ABBDEBEE-5E4A-4B68-84EC-9675CB2C71E0}"/>
              </a:ext>
            </a:extLst>
          </p:cNvPr>
          <p:cNvSpPr/>
          <p:nvPr/>
        </p:nvSpPr>
        <p:spPr>
          <a:xfrm>
            <a:off x="448855" y="4361802"/>
            <a:ext cx="3767170" cy="13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占位符 2">
            <a:extLst>
              <a:ext uri="{FF2B5EF4-FFF2-40B4-BE49-F238E27FC236}">
                <a16:creationId xmlns:a16="http://schemas.microsoft.com/office/drawing/2014/main" id="{A18F4320-5C6A-4949-A26D-DBB9F368BC56}"/>
              </a:ext>
            </a:extLst>
          </p:cNvPr>
          <p:cNvSpPr txBox="1">
            <a:spLocks/>
          </p:cNvSpPr>
          <p:nvPr/>
        </p:nvSpPr>
        <p:spPr>
          <a:xfrm>
            <a:off x="605349" y="4446226"/>
            <a:ext cx="6054331" cy="743871"/>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zh-CN" sz="3200" dirty="0">
                <a:solidFill>
                  <a:srgbClr val="3F3F3F"/>
                </a:solidFill>
              </a:rPr>
              <a:t>动作捕捉在</a:t>
            </a:r>
            <a:r>
              <a:rPr lang="en-US" altLang="zh-CN" sz="3200" dirty="0">
                <a:solidFill>
                  <a:srgbClr val="3F3F3F"/>
                </a:solidFill>
              </a:rPr>
              <a:t>VR</a:t>
            </a:r>
            <a:r>
              <a:rPr lang="zh-CN" altLang="zh-CN" sz="3200" dirty="0">
                <a:solidFill>
                  <a:srgbClr val="3F3F3F"/>
                </a:solidFill>
              </a:rPr>
              <a:t>中应用</a:t>
            </a:r>
            <a:endParaRPr lang="en-US" altLang="zh-CN" sz="3200" dirty="0">
              <a:solidFill>
                <a:schemeClr val="tx1"/>
              </a:solidFill>
              <a:latin typeface="+mn-lt"/>
              <a:ea typeface="+mn-ea"/>
            </a:endParaRPr>
          </a:p>
        </p:txBody>
      </p:sp>
    </p:spTree>
    <p:extLst>
      <p:ext uri="{BB962C8B-B14F-4D97-AF65-F5344CB8AC3E}">
        <p14:creationId xmlns:p14="http://schemas.microsoft.com/office/powerpoint/2010/main" val="781287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52D732D-B28E-44BC-8A48-7335CED287C9}"/>
              </a:ext>
            </a:extLst>
          </p:cNvPr>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5</a:t>
            </a:fld>
            <a:endParaRPr lang="zh-CN" altLang="en-US"/>
          </a:p>
        </p:txBody>
      </p:sp>
      <p:sp>
        <p:nvSpPr>
          <p:cNvPr id="3" name="标题 2">
            <a:extLst>
              <a:ext uri="{FF2B5EF4-FFF2-40B4-BE49-F238E27FC236}">
                <a16:creationId xmlns:a16="http://schemas.microsoft.com/office/drawing/2014/main" id="{BA7978E0-030E-427B-859A-C076CA48E23F}"/>
              </a:ext>
            </a:extLst>
          </p:cNvPr>
          <p:cNvSpPr>
            <a:spLocks noGrp="1"/>
          </p:cNvSpPr>
          <p:nvPr>
            <p:ph type="title"/>
          </p:nvPr>
        </p:nvSpPr>
        <p:spPr>
          <a:xfrm>
            <a:off x="1645476" y="466963"/>
            <a:ext cx="8655953" cy="601075"/>
          </a:xfrm>
        </p:spPr>
        <p:txBody>
          <a:bodyPr>
            <a:normAutofit/>
          </a:bodyPr>
          <a:lstStyle/>
          <a:p>
            <a:r>
              <a:rPr lang="en-US" altLang="zh-CN" dirty="0">
                <a:solidFill>
                  <a:srgbClr val="3F3F3F"/>
                </a:solidFill>
              </a:rPr>
              <a:t>01 </a:t>
            </a:r>
            <a:r>
              <a:rPr lang="zh-CN" altLang="zh-CN" dirty="0">
                <a:solidFill>
                  <a:srgbClr val="3F3F3F"/>
                </a:solidFill>
              </a:rPr>
              <a:t>动作捕捉在</a:t>
            </a:r>
            <a:r>
              <a:rPr lang="en-US" altLang="zh-CN" dirty="0">
                <a:solidFill>
                  <a:srgbClr val="3F3F3F"/>
                </a:solidFill>
              </a:rPr>
              <a:t>VR</a:t>
            </a:r>
            <a:r>
              <a:rPr lang="zh-CN" altLang="zh-CN" dirty="0">
                <a:solidFill>
                  <a:srgbClr val="3F3F3F"/>
                </a:solidFill>
              </a:rPr>
              <a:t>中应用</a:t>
            </a:r>
            <a:endParaRPr lang="en-US" altLang="zh-CN" dirty="0"/>
          </a:p>
        </p:txBody>
      </p:sp>
      <p:sp>
        <p:nvSpPr>
          <p:cNvPr id="10" name="文本框 9">
            <a:extLst>
              <a:ext uri="{FF2B5EF4-FFF2-40B4-BE49-F238E27FC236}">
                <a16:creationId xmlns:a16="http://schemas.microsoft.com/office/drawing/2014/main" id="{D3D9B0FC-40B8-4FE4-808A-915D651FB531}"/>
              </a:ext>
            </a:extLst>
          </p:cNvPr>
          <p:cNvSpPr txBox="1"/>
          <p:nvPr/>
        </p:nvSpPr>
        <p:spPr>
          <a:xfrm>
            <a:off x="1568521" y="1805608"/>
            <a:ext cx="9359759" cy="3747052"/>
          </a:xfrm>
          <a:prstGeom prst="rect">
            <a:avLst/>
          </a:prstGeom>
          <a:noFill/>
        </p:spPr>
        <p:txBody>
          <a:bodyPr wrap="square" lIns="0" tIns="0" rIns="0" bIns="0" rtlCol="0" anchor="ctr">
            <a:normAutofit/>
          </a:bodyPr>
          <a:lstStyle/>
          <a:p>
            <a:pPr algn="just">
              <a:lnSpc>
                <a:spcPct val="125000"/>
              </a:lnSpc>
              <a:spcAft>
                <a:spcPts val="500"/>
              </a:spcAft>
            </a:pPr>
            <a:endParaRPr lang="en-US" altLang="zh-CN" dirty="0"/>
          </a:p>
        </p:txBody>
      </p:sp>
      <p:sp>
        <p:nvSpPr>
          <p:cNvPr id="16" name="矩形 14">
            <a:extLst>
              <a:ext uri="{FF2B5EF4-FFF2-40B4-BE49-F238E27FC236}">
                <a16:creationId xmlns:a16="http://schemas.microsoft.com/office/drawing/2014/main" id="{F6CB0C2B-0343-4C74-A5F7-2EEAF29CCEF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4235AB3F-BC49-47F3-B653-40943C1061E7}"/>
              </a:ext>
            </a:extLst>
          </p:cNvPr>
          <p:cNvPicPr/>
          <p:nvPr/>
        </p:nvPicPr>
        <p:blipFill>
          <a:blip r:embed="rId3"/>
          <a:stretch>
            <a:fillRect/>
          </a:stretch>
        </p:blipFill>
        <p:spPr>
          <a:xfrm>
            <a:off x="1897196" y="1189789"/>
            <a:ext cx="8012117" cy="4326428"/>
          </a:xfrm>
          <a:prstGeom prst="rect">
            <a:avLst/>
          </a:prstGeom>
        </p:spPr>
      </p:pic>
      <p:sp>
        <p:nvSpPr>
          <p:cNvPr id="4" name="矩形 3">
            <a:extLst>
              <a:ext uri="{FF2B5EF4-FFF2-40B4-BE49-F238E27FC236}">
                <a16:creationId xmlns:a16="http://schemas.microsoft.com/office/drawing/2014/main" id="{B4E9441F-F5A8-461C-A843-AD5A527AEC21}"/>
              </a:ext>
            </a:extLst>
          </p:cNvPr>
          <p:cNvSpPr/>
          <p:nvPr/>
        </p:nvSpPr>
        <p:spPr>
          <a:xfrm>
            <a:off x="4603259" y="5790093"/>
            <a:ext cx="2031325" cy="442878"/>
          </a:xfrm>
          <a:prstGeom prst="rect">
            <a:avLst/>
          </a:prstGeom>
        </p:spPr>
        <p:txBody>
          <a:bodyPr wrap="none">
            <a:spAutoFit/>
          </a:bodyPr>
          <a:lstStyle/>
          <a:p>
            <a:pPr algn="ctr">
              <a:lnSpc>
                <a:spcPct val="150000"/>
              </a:lnSpc>
              <a:spcAft>
                <a:spcPts val="0"/>
              </a:spcAft>
            </a:pPr>
            <a:r>
              <a:rPr lang="zh-CN" altLang="zh-CN" kern="100" dirty="0">
                <a:latin typeface="仿宋" panose="02010609060101010101" pitchFamily="49" charset="-122"/>
                <a:ea typeface="仿宋" panose="02010609060101010101" pitchFamily="49" charset="-122"/>
                <a:cs typeface="Times New Roman" panose="02020603050405020304" pitchFamily="18" charset="0"/>
              </a:rPr>
              <a:t>图</a:t>
            </a:r>
            <a:r>
              <a:rPr lang="en-US" altLang="zh-CN" kern="100" dirty="0">
                <a:latin typeface="仿宋" panose="02010609060101010101" pitchFamily="49" charset="-122"/>
                <a:ea typeface="仿宋" panose="02010609060101010101" pitchFamily="49" charset="-122"/>
                <a:cs typeface="Times New Roman" panose="02020603050405020304" pitchFamily="18" charset="0"/>
              </a:rPr>
              <a:t>1 </a:t>
            </a:r>
            <a:r>
              <a:rPr lang="zh-CN" altLang="zh-CN" kern="100" dirty="0">
                <a:latin typeface="仿宋" panose="02010609060101010101" pitchFamily="49" charset="-122"/>
                <a:ea typeface="仿宋" panose="02010609060101010101" pitchFamily="49" charset="-122"/>
                <a:cs typeface="Times New Roman" panose="02020603050405020304" pitchFamily="18" charset="0"/>
              </a:rPr>
              <a:t>体感交互技术</a:t>
            </a:r>
          </a:p>
        </p:txBody>
      </p:sp>
    </p:spTree>
    <p:extLst>
      <p:ext uri="{BB962C8B-B14F-4D97-AF65-F5344CB8AC3E}">
        <p14:creationId xmlns:p14="http://schemas.microsoft.com/office/powerpoint/2010/main" val="131748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52D732D-B28E-44BC-8A48-7335CED287C9}"/>
              </a:ext>
            </a:extLst>
          </p:cNvPr>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6</a:t>
            </a:fld>
            <a:endParaRPr lang="zh-CN" altLang="en-US"/>
          </a:p>
        </p:txBody>
      </p:sp>
      <p:sp>
        <p:nvSpPr>
          <p:cNvPr id="3" name="标题 2">
            <a:extLst>
              <a:ext uri="{FF2B5EF4-FFF2-40B4-BE49-F238E27FC236}">
                <a16:creationId xmlns:a16="http://schemas.microsoft.com/office/drawing/2014/main" id="{BA7978E0-030E-427B-859A-C076CA48E23F}"/>
              </a:ext>
            </a:extLst>
          </p:cNvPr>
          <p:cNvSpPr>
            <a:spLocks noGrp="1"/>
          </p:cNvSpPr>
          <p:nvPr>
            <p:ph type="title"/>
          </p:nvPr>
        </p:nvSpPr>
        <p:spPr>
          <a:xfrm>
            <a:off x="1645476" y="466963"/>
            <a:ext cx="8655953" cy="601075"/>
          </a:xfrm>
        </p:spPr>
        <p:txBody>
          <a:bodyPr>
            <a:normAutofit/>
          </a:bodyPr>
          <a:lstStyle/>
          <a:p>
            <a:r>
              <a:rPr lang="zh-CN" altLang="en-US" sz="2400" dirty="0">
                <a:solidFill>
                  <a:srgbClr val="3F3F3F"/>
                </a:solidFill>
              </a:rPr>
              <a:t>技术</a:t>
            </a:r>
            <a:r>
              <a:rPr lang="en-US" altLang="zh-CN" sz="2400" dirty="0">
                <a:solidFill>
                  <a:srgbClr val="3F3F3F"/>
                </a:solidFill>
              </a:rPr>
              <a:t>1 </a:t>
            </a:r>
            <a:r>
              <a:rPr lang="zh-CN" altLang="zh-CN" sz="2400" dirty="0"/>
              <a:t>激光定位技术</a:t>
            </a:r>
            <a:endParaRPr lang="en-US" altLang="zh-CN" sz="2400" dirty="0"/>
          </a:p>
        </p:txBody>
      </p:sp>
      <p:sp>
        <p:nvSpPr>
          <p:cNvPr id="10" name="文本框 9">
            <a:extLst>
              <a:ext uri="{FF2B5EF4-FFF2-40B4-BE49-F238E27FC236}">
                <a16:creationId xmlns:a16="http://schemas.microsoft.com/office/drawing/2014/main" id="{D3D9B0FC-40B8-4FE4-808A-915D651FB531}"/>
              </a:ext>
            </a:extLst>
          </p:cNvPr>
          <p:cNvSpPr txBox="1"/>
          <p:nvPr/>
        </p:nvSpPr>
        <p:spPr>
          <a:xfrm>
            <a:off x="1568521" y="1805608"/>
            <a:ext cx="9359759" cy="3747052"/>
          </a:xfrm>
          <a:prstGeom prst="rect">
            <a:avLst/>
          </a:prstGeom>
          <a:noFill/>
        </p:spPr>
        <p:txBody>
          <a:bodyPr wrap="square" lIns="0" tIns="0" rIns="0" bIns="0" rtlCol="0" anchor="ctr">
            <a:normAutofit/>
          </a:bodyPr>
          <a:lstStyle/>
          <a:p>
            <a:pPr indent="457200" algn="just">
              <a:lnSpc>
                <a:spcPct val="150000"/>
              </a:lnSpc>
            </a:pPr>
            <a:r>
              <a:rPr lang="zh-CN" altLang="zh-CN" dirty="0"/>
              <a:t>基本原理就是在空间内安装数个可发射激光的装置，对空间发射横竖两个方向扫射的激光，在被定位的物体上放置多个激光感应接收器，通过计算两束光线到达定位物体的角度差，从而得到物体的三维坐标。物体在移动时三维坐标也会跟着变化，便得到了动作信息，完成动作的捕捉。</a:t>
            </a:r>
          </a:p>
          <a:p>
            <a:pPr indent="457200" algn="just">
              <a:lnSpc>
                <a:spcPct val="150000"/>
              </a:lnSpc>
            </a:pPr>
            <a:r>
              <a:rPr lang="zh-CN" altLang="zh-CN" dirty="0"/>
              <a:t>代表：</a:t>
            </a:r>
            <a:r>
              <a:rPr lang="en-US" altLang="zh-CN" dirty="0"/>
              <a:t>HTC </a:t>
            </a:r>
            <a:r>
              <a:rPr lang="en-US" altLang="zh-CN" dirty="0" err="1"/>
              <a:t>Vive</a:t>
            </a:r>
            <a:r>
              <a:rPr lang="en-US" altLang="zh-CN" dirty="0"/>
              <a:t> - Lighthouse</a:t>
            </a:r>
            <a:r>
              <a:rPr lang="zh-CN" altLang="zh-CN" dirty="0"/>
              <a:t>定位技术。</a:t>
            </a:r>
          </a:p>
          <a:p>
            <a:pPr indent="457200" algn="just">
              <a:lnSpc>
                <a:spcPct val="150000"/>
              </a:lnSpc>
            </a:pPr>
            <a:r>
              <a:rPr lang="en-US" altLang="zh-CN" dirty="0"/>
              <a:t>HTC </a:t>
            </a:r>
            <a:r>
              <a:rPr lang="en-US" altLang="zh-CN" dirty="0" err="1"/>
              <a:t>Vive</a:t>
            </a:r>
            <a:r>
              <a:rPr lang="zh-CN" altLang="zh-CN" dirty="0"/>
              <a:t>的</a:t>
            </a:r>
            <a:r>
              <a:rPr lang="en-US" altLang="zh-CN" dirty="0"/>
              <a:t>Lighthouse</a:t>
            </a:r>
            <a:r>
              <a:rPr lang="zh-CN" altLang="zh-CN" dirty="0"/>
              <a:t>定位技术就是靠激光和光敏传感器来确定运动物体的位置，通过在空间对角线上安装</a:t>
            </a:r>
            <a:r>
              <a:rPr lang="en-US" altLang="zh-CN" dirty="0"/>
              <a:t>2</a:t>
            </a:r>
            <a:r>
              <a:rPr lang="zh-CN" altLang="zh-CN" dirty="0"/>
              <a:t>个高约</a:t>
            </a:r>
            <a:r>
              <a:rPr lang="en-US" altLang="zh-CN" dirty="0"/>
              <a:t>2</a:t>
            </a:r>
            <a:r>
              <a:rPr lang="zh-CN" altLang="zh-CN" dirty="0"/>
              <a:t>米的</a:t>
            </a:r>
            <a:r>
              <a:rPr lang="en-US" altLang="zh-CN" dirty="0"/>
              <a:t>“</a:t>
            </a:r>
            <a:r>
              <a:rPr lang="zh-CN" altLang="zh-CN" dirty="0"/>
              <a:t>灯塔</a:t>
            </a:r>
            <a:r>
              <a:rPr lang="en-US" altLang="zh-CN" dirty="0"/>
              <a:t>”</a:t>
            </a:r>
            <a:r>
              <a:rPr lang="zh-CN" altLang="zh-CN" dirty="0"/>
              <a:t>，灯塔每秒能发出</a:t>
            </a:r>
            <a:r>
              <a:rPr lang="en-US" altLang="zh-CN" dirty="0"/>
              <a:t>6</a:t>
            </a:r>
            <a:r>
              <a:rPr lang="zh-CN" altLang="zh-CN" dirty="0"/>
              <a:t>次激光束，内有</a:t>
            </a:r>
            <a:r>
              <a:rPr lang="en-US" altLang="zh-CN" dirty="0"/>
              <a:t>2</a:t>
            </a:r>
            <a:r>
              <a:rPr lang="zh-CN" altLang="zh-CN" dirty="0"/>
              <a:t>个扫描模块，分别在水平和垂直方向轮流对空间发射激光扫描定位空间。</a:t>
            </a:r>
          </a:p>
          <a:p>
            <a:pPr indent="457200" algn="just">
              <a:lnSpc>
                <a:spcPct val="150000"/>
              </a:lnSpc>
              <a:spcAft>
                <a:spcPts val="500"/>
              </a:spcAft>
            </a:pPr>
            <a:endParaRPr lang="en-US" altLang="zh-CN" dirty="0"/>
          </a:p>
        </p:txBody>
      </p:sp>
      <p:sp>
        <p:nvSpPr>
          <p:cNvPr id="16" name="矩形 14">
            <a:extLst>
              <a:ext uri="{FF2B5EF4-FFF2-40B4-BE49-F238E27FC236}">
                <a16:creationId xmlns:a16="http://schemas.microsoft.com/office/drawing/2014/main" id="{F6CB0C2B-0343-4C74-A5F7-2EEAF29CCEF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A107763-7D60-4A3D-AA08-4BC2AD264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928" y="-51355"/>
            <a:ext cx="5698124" cy="3429000"/>
          </a:xfrm>
          <a:prstGeom prst="rect">
            <a:avLst/>
          </a:prstGeom>
        </p:spPr>
      </p:pic>
      <p:pic>
        <p:nvPicPr>
          <p:cNvPr id="9" name="图片 8">
            <a:extLst>
              <a:ext uri="{FF2B5EF4-FFF2-40B4-BE49-F238E27FC236}">
                <a16:creationId xmlns:a16="http://schemas.microsoft.com/office/drawing/2014/main" id="{9A1731B8-9A00-40E0-BC56-239A44DE44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476" y="-165352"/>
            <a:ext cx="5508452" cy="3594352"/>
          </a:xfrm>
          <a:prstGeom prst="rect">
            <a:avLst/>
          </a:prstGeom>
        </p:spPr>
      </p:pic>
    </p:spTree>
    <p:extLst>
      <p:ext uri="{BB962C8B-B14F-4D97-AF65-F5344CB8AC3E}">
        <p14:creationId xmlns:p14="http://schemas.microsoft.com/office/powerpoint/2010/main" val="1123492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52D732D-B28E-44BC-8A48-7335CED287C9}"/>
              </a:ext>
            </a:extLst>
          </p:cNvPr>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7</a:t>
            </a:fld>
            <a:endParaRPr lang="zh-CN" altLang="en-US"/>
          </a:p>
        </p:txBody>
      </p:sp>
      <p:sp>
        <p:nvSpPr>
          <p:cNvPr id="3" name="标题 2">
            <a:extLst>
              <a:ext uri="{FF2B5EF4-FFF2-40B4-BE49-F238E27FC236}">
                <a16:creationId xmlns:a16="http://schemas.microsoft.com/office/drawing/2014/main" id="{BA7978E0-030E-427B-859A-C076CA48E23F}"/>
              </a:ext>
            </a:extLst>
          </p:cNvPr>
          <p:cNvSpPr>
            <a:spLocks noGrp="1"/>
          </p:cNvSpPr>
          <p:nvPr>
            <p:ph type="title"/>
          </p:nvPr>
        </p:nvSpPr>
        <p:spPr>
          <a:xfrm>
            <a:off x="1645476" y="466963"/>
            <a:ext cx="8655953" cy="601075"/>
          </a:xfrm>
        </p:spPr>
        <p:txBody>
          <a:bodyPr>
            <a:normAutofit/>
          </a:bodyPr>
          <a:lstStyle/>
          <a:p>
            <a:r>
              <a:rPr lang="zh-CN" altLang="en-US" sz="2400" dirty="0">
                <a:solidFill>
                  <a:srgbClr val="3F3F3F"/>
                </a:solidFill>
              </a:rPr>
              <a:t>技术</a:t>
            </a:r>
            <a:r>
              <a:rPr lang="en-US" altLang="zh-CN" sz="2400" dirty="0">
                <a:solidFill>
                  <a:srgbClr val="3F3F3F"/>
                </a:solidFill>
              </a:rPr>
              <a:t>2 </a:t>
            </a:r>
            <a:r>
              <a:rPr lang="zh-CN" altLang="zh-CN" sz="2400" dirty="0">
                <a:solidFill>
                  <a:srgbClr val="3F3F3F"/>
                </a:solidFill>
              </a:rPr>
              <a:t>激光定位技术</a:t>
            </a:r>
            <a:endParaRPr lang="en-US" altLang="zh-CN" sz="2400" dirty="0">
              <a:solidFill>
                <a:srgbClr val="3F3F3F"/>
              </a:solidFill>
            </a:endParaRPr>
          </a:p>
        </p:txBody>
      </p:sp>
      <p:sp>
        <p:nvSpPr>
          <p:cNvPr id="10" name="文本框 9">
            <a:extLst>
              <a:ext uri="{FF2B5EF4-FFF2-40B4-BE49-F238E27FC236}">
                <a16:creationId xmlns:a16="http://schemas.microsoft.com/office/drawing/2014/main" id="{D3D9B0FC-40B8-4FE4-808A-915D651FB531}"/>
              </a:ext>
            </a:extLst>
          </p:cNvPr>
          <p:cNvSpPr txBox="1"/>
          <p:nvPr/>
        </p:nvSpPr>
        <p:spPr>
          <a:xfrm>
            <a:off x="1568521" y="1805608"/>
            <a:ext cx="9359759" cy="3747052"/>
          </a:xfrm>
          <a:prstGeom prst="rect">
            <a:avLst/>
          </a:prstGeom>
          <a:noFill/>
        </p:spPr>
        <p:txBody>
          <a:bodyPr wrap="square" lIns="0" tIns="0" rIns="0" bIns="0" rtlCol="0" anchor="ctr">
            <a:normAutofit/>
          </a:bodyPr>
          <a:lstStyle/>
          <a:p>
            <a:pPr indent="457200" algn="just">
              <a:lnSpc>
                <a:spcPct val="150000"/>
              </a:lnSpc>
            </a:pPr>
            <a:r>
              <a:rPr lang="zh-CN" altLang="zh-CN" dirty="0"/>
              <a:t>这种技术的基本原理是通过在空间内安装多个红外发射摄像头，从而对整个空间进行覆盖拍摄，被定位的物体表面则安装了红外反光点，摄像头发出的红外光再经反光点反射，随后捕捉到这些经反射的红外光，配合多个摄像头工作再通过后续程序计算后便能得到被定位物体的空间坐标。</a:t>
            </a:r>
          </a:p>
          <a:p>
            <a:pPr indent="457200" algn="just">
              <a:lnSpc>
                <a:spcPct val="150000"/>
              </a:lnSpc>
            </a:pPr>
            <a:r>
              <a:rPr lang="zh-CN" altLang="zh-CN" dirty="0"/>
              <a:t>代表：</a:t>
            </a:r>
            <a:r>
              <a:rPr lang="en-US" altLang="zh-CN" dirty="0"/>
              <a:t>Oculus Rif</a:t>
            </a:r>
            <a:r>
              <a:rPr lang="zh-CN" altLang="zh-CN" dirty="0"/>
              <a:t>主动式</a:t>
            </a:r>
            <a:r>
              <a:rPr lang="en-US" altLang="zh-CN" dirty="0"/>
              <a:t> </a:t>
            </a:r>
            <a:r>
              <a:rPr lang="zh-CN" altLang="zh-CN" dirty="0"/>
              <a:t>红外光学定位技术</a:t>
            </a:r>
            <a:r>
              <a:rPr lang="en-US" altLang="zh-CN" dirty="0"/>
              <a:t>+</a:t>
            </a:r>
            <a:r>
              <a:rPr lang="zh-CN" altLang="zh-CN" dirty="0"/>
              <a:t>九轴定位系统。</a:t>
            </a:r>
          </a:p>
          <a:p>
            <a:pPr indent="457200" algn="just">
              <a:lnSpc>
                <a:spcPct val="150000"/>
              </a:lnSpc>
            </a:pPr>
            <a:endParaRPr lang="zh-CN" altLang="zh-CN" dirty="0"/>
          </a:p>
          <a:p>
            <a:pPr indent="457200" algn="just">
              <a:lnSpc>
                <a:spcPct val="150000"/>
              </a:lnSpc>
              <a:spcAft>
                <a:spcPts val="500"/>
              </a:spcAft>
            </a:pPr>
            <a:endParaRPr lang="en-US" altLang="zh-CN" dirty="0"/>
          </a:p>
        </p:txBody>
      </p:sp>
      <p:sp>
        <p:nvSpPr>
          <p:cNvPr id="16" name="矩形 14">
            <a:extLst>
              <a:ext uri="{FF2B5EF4-FFF2-40B4-BE49-F238E27FC236}">
                <a16:creationId xmlns:a16="http://schemas.microsoft.com/office/drawing/2014/main" id="{F6CB0C2B-0343-4C74-A5F7-2EEAF29CCEF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C902F021-D259-43AE-B813-1007B66A0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435" y="56233"/>
            <a:ext cx="5740034" cy="3511915"/>
          </a:xfrm>
          <a:prstGeom prst="rect">
            <a:avLst/>
          </a:prstGeom>
        </p:spPr>
      </p:pic>
    </p:spTree>
    <p:extLst>
      <p:ext uri="{BB962C8B-B14F-4D97-AF65-F5344CB8AC3E}">
        <p14:creationId xmlns:p14="http://schemas.microsoft.com/office/powerpoint/2010/main" val="855540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52D732D-B28E-44BC-8A48-7335CED287C9}"/>
              </a:ext>
            </a:extLst>
          </p:cNvPr>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8</a:t>
            </a:fld>
            <a:endParaRPr lang="zh-CN" altLang="en-US"/>
          </a:p>
        </p:txBody>
      </p:sp>
      <p:sp>
        <p:nvSpPr>
          <p:cNvPr id="3" name="标题 2">
            <a:extLst>
              <a:ext uri="{FF2B5EF4-FFF2-40B4-BE49-F238E27FC236}">
                <a16:creationId xmlns:a16="http://schemas.microsoft.com/office/drawing/2014/main" id="{BA7978E0-030E-427B-859A-C076CA48E23F}"/>
              </a:ext>
            </a:extLst>
          </p:cNvPr>
          <p:cNvSpPr>
            <a:spLocks noGrp="1"/>
          </p:cNvSpPr>
          <p:nvPr>
            <p:ph type="title"/>
          </p:nvPr>
        </p:nvSpPr>
        <p:spPr>
          <a:xfrm>
            <a:off x="1645476" y="466963"/>
            <a:ext cx="8655953" cy="601075"/>
          </a:xfrm>
        </p:spPr>
        <p:txBody>
          <a:bodyPr>
            <a:normAutofit/>
          </a:bodyPr>
          <a:lstStyle/>
          <a:p>
            <a:r>
              <a:rPr lang="zh-CN" altLang="en-US" sz="2400" dirty="0">
                <a:solidFill>
                  <a:srgbClr val="3F3F3F"/>
                </a:solidFill>
              </a:rPr>
              <a:t>技术</a:t>
            </a:r>
            <a:r>
              <a:rPr lang="en-US" altLang="zh-CN" sz="2400" dirty="0">
                <a:solidFill>
                  <a:srgbClr val="3F3F3F"/>
                </a:solidFill>
              </a:rPr>
              <a:t>3 </a:t>
            </a:r>
            <a:r>
              <a:rPr lang="zh-CN" altLang="zh-CN" sz="2400" dirty="0">
                <a:solidFill>
                  <a:srgbClr val="3F3F3F"/>
                </a:solidFill>
              </a:rPr>
              <a:t>可见光定位技术</a:t>
            </a:r>
            <a:endParaRPr lang="en-US" altLang="zh-CN" sz="2400" dirty="0">
              <a:solidFill>
                <a:srgbClr val="3F3F3F"/>
              </a:solidFill>
            </a:endParaRPr>
          </a:p>
        </p:txBody>
      </p:sp>
      <p:sp>
        <p:nvSpPr>
          <p:cNvPr id="10" name="文本框 9">
            <a:extLst>
              <a:ext uri="{FF2B5EF4-FFF2-40B4-BE49-F238E27FC236}">
                <a16:creationId xmlns:a16="http://schemas.microsoft.com/office/drawing/2014/main" id="{D3D9B0FC-40B8-4FE4-808A-915D651FB531}"/>
              </a:ext>
            </a:extLst>
          </p:cNvPr>
          <p:cNvSpPr txBox="1"/>
          <p:nvPr/>
        </p:nvSpPr>
        <p:spPr>
          <a:xfrm>
            <a:off x="1568521" y="1805608"/>
            <a:ext cx="9359759" cy="3747052"/>
          </a:xfrm>
          <a:prstGeom prst="rect">
            <a:avLst/>
          </a:prstGeom>
          <a:noFill/>
        </p:spPr>
        <p:txBody>
          <a:bodyPr wrap="square" lIns="0" tIns="0" rIns="0" bIns="0" rtlCol="0" anchor="ctr">
            <a:normAutofit/>
          </a:bodyPr>
          <a:lstStyle/>
          <a:p>
            <a:pPr indent="457200" algn="just">
              <a:lnSpc>
                <a:spcPct val="150000"/>
              </a:lnSpc>
            </a:pPr>
            <a:r>
              <a:rPr lang="zh-CN" altLang="zh-CN" dirty="0"/>
              <a:t>可见光定位技术的原理和红外光学定位技术有点相似，同样采用摄像头捕捉被追踪物体的位置信息，只是其不再利用红外光，而是直接利用可见光，在不同的被追踪物体上安装能发出不同颜色的发光灯，摄像头捕捉到这些颜色光点从而区分不同的被追踪物体以及位置信息。</a:t>
            </a:r>
          </a:p>
          <a:p>
            <a:pPr indent="457200" algn="just">
              <a:lnSpc>
                <a:spcPct val="150000"/>
              </a:lnSpc>
            </a:pPr>
            <a:r>
              <a:rPr lang="zh-CN" altLang="zh-CN" dirty="0"/>
              <a:t>代表：</a:t>
            </a:r>
            <a:r>
              <a:rPr lang="en-US" altLang="zh-CN" dirty="0"/>
              <a:t>PS VR</a:t>
            </a:r>
            <a:r>
              <a:rPr lang="zh-CN" altLang="zh-CN" dirty="0"/>
              <a:t>。</a:t>
            </a:r>
            <a:endParaRPr lang="zh-CN" altLang="en-US" dirty="0"/>
          </a:p>
          <a:p>
            <a:pPr indent="457200" algn="just">
              <a:lnSpc>
                <a:spcPct val="150000"/>
              </a:lnSpc>
              <a:spcAft>
                <a:spcPts val="500"/>
              </a:spcAft>
            </a:pPr>
            <a:endParaRPr lang="en-US" altLang="zh-CN" dirty="0"/>
          </a:p>
        </p:txBody>
      </p:sp>
      <p:sp>
        <p:nvSpPr>
          <p:cNvPr id="16" name="矩形 14">
            <a:extLst>
              <a:ext uri="{FF2B5EF4-FFF2-40B4-BE49-F238E27FC236}">
                <a16:creationId xmlns:a16="http://schemas.microsoft.com/office/drawing/2014/main" id="{F6CB0C2B-0343-4C74-A5F7-2EEAF29CCEF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2A2217C9-0E81-4666-8074-4AB9A3146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327" y="38099"/>
            <a:ext cx="6040986" cy="4027324"/>
          </a:xfrm>
          <a:prstGeom prst="rect">
            <a:avLst/>
          </a:prstGeom>
        </p:spPr>
      </p:pic>
    </p:spTree>
    <p:extLst>
      <p:ext uri="{BB962C8B-B14F-4D97-AF65-F5344CB8AC3E}">
        <p14:creationId xmlns:p14="http://schemas.microsoft.com/office/powerpoint/2010/main" val="361100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552D732D-B28E-44BC-8A48-7335CED287C9}"/>
              </a:ext>
            </a:extLst>
          </p:cNvPr>
          <p:cNvSpPr/>
          <p:nvPr/>
        </p:nvSpPr>
        <p:spPr>
          <a:xfrm>
            <a:off x="1197460" y="1699589"/>
            <a:ext cx="9797080" cy="3816627"/>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080" h="3816627">
                <a:moveTo>
                  <a:pt x="0" y="0"/>
                </a:moveTo>
                <a:lnTo>
                  <a:pt x="9797080" y="39756"/>
                </a:lnTo>
                <a:lnTo>
                  <a:pt x="9479028" y="3816627"/>
                </a:lnTo>
                <a:lnTo>
                  <a:pt x="347870" y="3806688"/>
                </a:lnTo>
                <a:lnTo>
                  <a:pt x="0" y="0"/>
                </a:lnTo>
                <a:close/>
              </a:path>
            </a:pathLst>
          </a:custGeom>
          <a:solidFill>
            <a:srgbClr val="003F88">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D1633D7-8168-4B83-BF5E-0DD26847B672}"/>
              </a:ext>
            </a:extLst>
          </p:cNvPr>
          <p:cNvSpPr>
            <a:spLocks noGrp="1"/>
          </p:cNvSpPr>
          <p:nvPr>
            <p:ph type="sldNum" sz="quarter" idx="12"/>
          </p:nvPr>
        </p:nvSpPr>
        <p:spPr/>
        <p:txBody>
          <a:bodyPr/>
          <a:lstStyle/>
          <a:p>
            <a:fld id="{1AAC388E-FA9E-4A2C-95EA-1F6B3A07935A}" type="slidenum">
              <a:rPr lang="zh-CN" altLang="en-US" smtClean="0"/>
              <a:pPr/>
              <a:t>9</a:t>
            </a:fld>
            <a:endParaRPr lang="zh-CN" altLang="en-US"/>
          </a:p>
        </p:txBody>
      </p:sp>
      <p:sp>
        <p:nvSpPr>
          <p:cNvPr id="3" name="标题 2">
            <a:extLst>
              <a:ext uri="{FF2B5EF4-FFF2-40B4-BE49-F238E27FC236}">
                <a16:creationId xmlns:a16="http://schemas.microsoft.com/office/drawing/2014/main" id="{BA7978E0-030E-427B-859A-C076CA48E23F}"/>
              </a:ext>
            </a:extLst>
          </p:cNvPr>
          <p:cNvSpPr>
            <a:spLocks noGrp="1"/>
          </p:cNvSpPr>
          <p:nvPr>
            <p:ph type="title"/>
          </p:nvPr>
        </p:nvSpPr>
        <p:spPr>
          <a:xfrm>
            <a:off x="1645476" y="466963"/>
            <a:ext cx="8655953" cy="601075"/>
          </a:xfrm>
        </p:spPr>
        <p:txBody>
          <a:bodyPr>
            <a:normAutofit/>
          </a:bodyPr>
          <a:lstStyle/>
          <a:p>
            <a:r>
              <a:rPr lang="zh-CN" altLang="en-US" sz="2400" dirty="0">
                <a:solidFill>
                  <a:srgbClr val="3F3F3F"/>
                </a:solidFill>
              </a:rPr>
              <a:t>技术</a:t>
            </a:r>
            <a:r>
              <a:rPr lang="en-US" altLang="zh-CN" sz="2400" dirty="0">
                <a:solidFill>
                  <a:srgbClr val="3F3F3F"/>
                </a:solidFill>
              </a:rPr>
              <a:t>4 </a:t>
            </a:r>
            <a:r>
              <a:rPr lang="zh-CN" altLang="zh-CN" sz="2400" dirty="0">
                <a:solidFill>
                  <a:srgbClr val="3F3F3F"/>
                </a:solidFill>
              </a:rPr>
              <a:t>计算机视觉动作捕捉技术</a:t>
            </a:r>
            <a:endParaRPr lang="en-US" altLang="zh-CN" sz="2400" dirty="0">
              <a:solidFill>
                <a:srgbClr val="3F3F3F"/>
              </a:solidFill>
            </a:endParaRPr>
          </a:p>
        </p:txBody>
      </p:sp>
      <p:sp>
        <p:nvSpPr>
          <p:cNvPr id="10" name="文本框 9">
            <a:extLst>
              <a:ext uri="{FF2B5EF4-FFF2-40B4-BE49-F238E27FC236}">
                <a16:creationId xmlns:a16="http://schemas.microsoft.com/office/drawing/2014/main" id="{D3D9B0FC-40B8-4FE4-808A-915D651FB531}"/>
              </a:ext>
            </a:extLst>
          </p:cNvPr>
          <p:cNvSpPr txBox="1"/>
          <p:nvPr/>
        </p:nvSpPr>
        <p:spPr>
          <a:xfrm>
            <a:off x="1568521" y="1805608"/>
            <a:ext cx="9359759" cy="3747052"/>
          </a:xfrm>
          <a:prstGeom prst="rect">
            <a:avLst/>
          </a:prstGeom>
          <a:noFill/>
        </p:spPr>
        <p:txBody>
          <a:bodyPr wrap="square" lIns="0" tIns="0" rIns="0" bIns="0" rtlCol="0" anchor="ctr">
            <a:normAutofit/>
          </a:bodyPr>
          <a:lstStyle/>
          <a:p>
            <a:pPr indent="457200" algn="just">
              <a:lnSpc>
                <a:spcPct val="150000"/>
              </a:lnSpc>
            </a:pPr>
            <a:r>
              <a:rPr lang="zh-CN" altLang="zh-CN" dirty="0"/>
              <a:t>这项技术基于计算机视觉原理，由多个高速相机从不同角度对运动目标进行拍摄。当目标的运动轨迹被多台摄像机获取后，通过后续程序的运算，便能在计算机中得到目标的轨迹信息，也就完成了动作的捕捉。</a:t>
            </a:r>
          </a:p>
          <a:p>
            <a:pPr indent="457200" algn="just">
              <a:lnSpc>
                <a:spcPct val="150000"/>
              </a:lnSpc>
            </a:pPr>
            <a:r>
              <a:rPr lang="zh-CN" altLang="zh-CN" dirty="0"/>
              <a:t>代表：</a:t>
            </a:r>
            <a:r>
              <a:rPr lang="en-US" altLang="zh-CN" dirty="0"/>
              <a:t>Leap Motion </a:t>
            </a:r>
            <a:r>
              <a:rPr lang="zh-CN" altLang="zh-CN" dirty="0"/>
              <a:t>手势识别技术。</a:t>
            </a:r>
          </a:p>
        </p:txBody>
      </p:sp>
      <p:sp>
        <p:nvSpPr>
          <p:cNvPr id="16" name="矩形 14">
            <a:extLst>
              <a:ext uri="{FF2B5EF4-FFF2-40B4-BE49-F238E27FC236}">
                <a16:creationId xmlns:a16="http://schemas.microsoft.com/office/drawing/2014/main" id="{F6CB0C2B-0343-4C74-A5F7-2EEAF29CCEF9}"/>
              </a:ext>
            </a:extLst>
          </p:cNvPr>
          <p:cNvSpPr/>
          <p:nvPr/>
        </p:nvSpPr>
        <p:spPr>
          <a:xfrm>
            <a:off x="1051687" y="1663146"/>
            <a:ext cx="10154889" cy="4055166"/>
          </a:xfrm>
          <a:custGeom>
            <a:avLst/>
            <a:gdLst>
              <a:gd name="connsiteX0" fmla="*/ 0 w 9359758"/>
              <a:gd name="connsiteY0" fmla="*/ 0 h 3747053"/>
              <a:gd name="connsiteX1" fmla="*/ 9359758 w 9359758"/>
              <a:gd name="connsiteY1" fmla="*/ 0 h 3747053"/>
              <a:gd name="connsiteX2" fmla="*/ 9359758 w 9359758"/>
              <a:gd name="connsiteY2" fmla="*/ 3747053 h 3747053"/>
              <a:gd name="connsiteX3" fmla="*/ 0 w 9359758"/>
              <a:gd name="connsiteY3" fmla="*/ 3747053 h 3747053"/>
              <a:gd name="connsiteX4" fmla="*/ 0 w 9359758"/>
              <a:gd name="connsiteY4" fmla="*/ 0 h 3747053"/>
              <a:gd name="connsiteX0" fmla="*/ 0 w 9588358"/>
              <a:gd name="connsiteY0" fmla="*/ 0 h 3806688"/>
              <a:gd name="connsiteX1" fmla="*/ 9588358 w 9588358"/>
              <a:gd name="connsiteY1" fmla="*/ 59635 h 3806688"/>
              <a:gd name="connsiteX2" fmla="*/ 9588358 w 9588358"/>
              <a:gd name="connsiteY2" fmla="*/ 3806688 h 3806688"/>
              <a:gd name="connsiteX3" fmla="*/ 228600 w 9588358"/>
              <a:gd name="connsiteY3" fmla="*/ 3806688 h 3806688"/>
              <a:gd name="connsiteX4" fmla="*/ 0 w 9588358"/>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228600 w 9797080"/>
              <a:gd name="connsiteY3" fmla="*/ 3806688 h 3806688"/>
              <a:gd name="connsiteX4" fmla="*/ 0 w 9797080"/>
              <a:gd name="connsiteY4" fmla="*/ 0 h 3806688"/>
              <a:gd name="connsiteX0" fmla="*/ 0 w 9797080"/>
              <a:gd name="connsiteY0" fmla="*/ 0 h 3806688"/>
              <a:gd name="connsiteX1" fmla="*/ 9797080 w 9797080"/>
              <a:gd name="connsiteY1" fmla="*/ 39756 h 3806688"/>
              <a:gd name="connsiteX2" fmla="*/ 9588358 w 9797080"/>
              <a:gd name="connsiteY2" fmla="*/ 3806688 h 3806688"/>
              <a:gd name="connsiteX3" fmla="*/ 347870 w 9797080"/>
              <a:gd name="connsiteY3" fmla="*/ 3806688 h 3806688"/>
              <a:gd name="connsiteX4" fmla="*/ 0 w 9797080"/>
              <a:gd name="connsiteY4" fmla="*/ 0 h 3806688"/>
              <a:gd name="connsiteX0" fmla="*/ 0 w 9797080"/>
              <a:gd name="connsiteY0" fmla="*/ 0 h 3816627"/>
              <a:gd name="connsiteX1" fmla="*/ 9797080 w 9797080"/>
              <a:gd name="connsiteY1" fmla="*/ 39756 h 3816627"/>
              <a:gd name="connsiteX2" fmla="*/ 9479028 w 9797080"/>
              <a:gd name="connsiteY2" fmla="*/ 3816627 h 3816627"/>
              <a:gd name="connsiteX3" fmla="*/ 347870 w 9797080"/>
              <a:gd name="connsiteY3" fmla="*/ 3806688 h 3816627"/>
              <a:gd name="connsiteX4" fmla="*/ 0 w 9797080"/>
              <a:gd name="connsiteY4" fmla="*/ 0 h 3816627"/>
              <a:gd name="connsiteX0" fmla="*/ 0 w 9797080"/>
              <a:gd name="connsiteY0" fmla="*/ 0 h 3816627"/>
              <a:gd name="connsiteX1" fmla="*/ 9797080 w 9797080"/>
              <a:gd name="connsiteY1" fmla="*/ 39756 h 3816627"/>
              <a:gd name="connsiteX2" fmla="*/ 9479028 w 9797080"/>
              <a:gd name="connsiteY2" fmla="*/ 3816627 h 3816627"/>
              <a:gd name="connsiteX3" fmla="*/ 616227 w 9797080"/>
              <a:gd name="connsiteY3" fmla="*/ 3806688 h 3816627"/>
              <a:gd name="connsiteX4" fmla="*/ 0 w 9797080"/>
              <a:gd name="connsiteY4" fmla="*/ 0 h 3816627"/>
              <a:gd name="connsiteX0" fmla="*/ 0 w 10154889"/>
              <a:gd name="connsiteY0" fmla="*/ 0 h 3816627"/>
              <a:gd name="connsiteX1" fmla="*/ 10154889 w 10154889"/>
              <a:gd name="connsiteY1" fmla="*/ 377687 h 3816627"/>
              <a:gd name="connsiteX2" fmla="*/ 9479028 w 10154889"/>
              <a:gd name="connsiteY2" fmla="*/ 3816627 h 3816627"/>
              <a:gd name="connsiteX3" fmla="*/ 616227 w 10154889"/>
              <a:gd name="connsiteY3" fmla="*/ 3806688 h 3816627"/>
              <a:gd name="connsiteX4" fmla="*/ 0 w 10154889"/>
              <a:gd name="connsiteY4" fmla="*/ 0 h 3816627"/>
              <a:gd name="connsiteX0" fmla="*/ 0 w 10154889"/>
              <a:gd name="connsiteY0" fmla="*/ 0 h 4055166"/>
              <a:gd name="connsiteX1" fmla="*/ 10154889 w 10154889"/>
              <a:gd name="connsiteY1" fmla="*/ 377687 h 4055166"/>
              <a:gd name="connsiteX2" fmla="*/ 9359758 w 10154889"/>
              <a:gd name="connsiteY2" fmla="*/ 4055166 h 4055166"/>
              <a:gd name="connsiteX3" fmla="*/ 616227 w 10154889"/>
              <a:gd name="connsiteY3" fmla="*/ 3806688 h 4055166"/>
              <a:gd name="connsiteX4" fmla="*/ 0 w 10154889"/>
              <a:gd name="connsiteY4" fmla="*/ 0 h 405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4889" h="4055166">
                <a:moveTo>
                  <a:pt x="0" y="0"/>
                </a:moveTo>
                <a:lnTo>
                  <a:pt x="10154889" y="377687"/>
                </a:lnTo>
                <a:lnTo>
                  <a:pt x="9359758" y="4055166"/>
                </a:lnTo>
                <a:lnTo>
                  <a:pt x="616227" y="3806688"/>
                </a:lnTo>
                <a:lnTo>
                  <a:pt x="0" y="0"/>
                </a:lnTo>
                <a:close/>
              </a:path>
            </a:pathLst>
          </a:custGeom>
          <a:noFill/>
          <a:ln w="38100">
            <a:solidFill>
              <a:srgbClr val="003F88">
                <a:alpha val="1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11A72149-BF9B-417C-AF7D-779CEDE124F8}"/>
              </a:ext>
            </a:extLst>
          </p:cNvPr>
          <p:cNvPicPr>
            <a:picLocks noChangeAspect="1"/>
          </p:cNvPicPr>
          <p:nvPr/>
        </p:nvPicPr>
        <p:blipFill>
          <a:blip r:embed="rId3"/>
          <a:stretch>
            <a:fillRect/>
          </a:stretch>
        </p:blipFill>
        <p:spPr>
          <a:xfrm>
            <a:off x="2125352" y="256450"/>
            <a:ext cx="7696200" cy="3518659"/>
          </a:xfrm>
          <a:prstGeom prst="rect">
            <a:avLst/>
          </a:prstGeom>
        </p:spPr>
      </p:pic>
    </p:spTree>
    <p:extLst>
      <p:ext uri="{BB962C8B-B14F-4D97-AF65-F5344CB8AC3E}">
        <p14:creationId xmlns:p14="http://schemas.microsoft.com/office/powerpoint/2010/main" val="115319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浙江大学母版色彩">
      <a:dk1>
        <a:srgbClr val="3F3F3F"/>
      </a:dk1>
      <a:lt1>
        <a:srgbClr val="FFFFFF"/>
      </a:lt1>
      <a:dk2>
        <a:srgbClr val="003F88"/>
      </a:dk2>
      <a:lt2>
        <a:srgbClr val="D8D8D8"/>
      </a:lt2>
      <a:accent1>
        <a:srgbClr val="FFD54F"/>
      </a:accent1>
      <a:accent2>
        <a:srgbClr val="006EB6"/>
      </a:accent2>
      <a:accent3>
        <a:srgbClr val="B01F24"/>
      </a:accent3>
      <a:accent4>
        <a:srgbClr val="616161"/>
      </a:accent4>
      <a:accent5>
        <a:srgbClr val="7F7F7F"/>
      </a:accent5>
      <a:accent6>
        <a:srgbClr val="ACACAC"/>
      </a:accent6>
      <a:hlink>
        <a:srgbClr val="1F1F1F"/>
      </a:hlink>
      <a:folHlink>
        <a:srgbClr val="BFBFBF"/>
      </a:folHlink>
    </a:clrScheme>
    <a:fontScheme name="hnguc2yk">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ormAutofit/>
      </a:bodyPr>
      <a:lstStyle>
        <a:defPPr algn="l">
          <a:lnSpc>
            <a:spcPct val="125000"/>
          </a:lnSpc>
          <a:spcAft>
            <a:spcPts val="500"/>
          </a:spcAft>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2987</Words>
  <Application>Microsoft Office PowerPoint</Application>
  <PresentationFormat>宽屏</PresentationFormat>
  <Paragraphs>115</Paragraphs>
  <Slides>18</Slides>
  <Notes>17</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18</vt:i4>
      </vt:variant>
    </vt:vector>
  </HeadingPairs>
  <TitlesOfParts>
    <vt:vector size="32" baseType="lpstr">
      <vt:lpstr>等线</vt:lpstr>
      <vt:lpstr>方正粗雅宋简体</vt:lpstr>
      <vt:lpstr>方正准雅宋简体</vt:lpstr>
      <vt:lpstr>仿宋</vt:lpstr>
      <vt:lpstr>微软雅黑</vt:lpstr>
      <vt:lpstr>微软雅黑</vt:lpstr>
      <vt:lpstr>Arial</vt:lpstr>
      <vt:lpstr>Calibri</vt:lpstr>
      <vt:lpstr>Century Gothic</vt:lpstr>
      <vt:lpstr>Segoe UI</vt:lpstr>
      <vt:lpstr>Segoe UI Light</vt:lpstr>
      <vt:lpstr>Office 主题​​</vt:lpstr>
      <vt:lpstr>1_OfficePLUS</vt:lpstr>
      <vt:lpstr>2_OfficePLUS</vt:lpstr>
      <vt:lpstr>PowerPoint 演示文稿</vt:lpstr>
      <vt:lpstr>什么是虚拟现实？</vt:lpstr>
      <vt:lpstr>PowerPoint 演示文稿</vt:lpstr>
      <vt:lpstr>PowerPoint 演示文稿</vt:lpstr>
      <vt:lpstr>01 动作捕捉在VR中应用</vt:lpstr>
      <vt:lpstr>技术1 激光定位技术</vt:lpstr>
      <vt:lpstr>技术2 激光定位技术</vt:lpstr>
      <vt:lpstr>技术3 可见光定位技术</vt:lpstr>
      <vt:lpstr>技术4 计算机视觉动作捕捉技术</vt:lpstr>
      <vt:lpstr>技术5 基于惯性传感器的动作捕捉技术</vt:lpstr>
      <vt:lpstr>PowerPoint 演示文稿</vt:lpstr>
      <vt:lpstr>  02 手势交互的发展   </vt:lpstr>
      <vt:lpstr>  阶段一 对“静态手势”的识别  </vt:lpstr>
      <vt:lpstr>  阶段二 对“动态手势”的识别  </vt:lpstr>
      <vt:lpstr>  阶段三 对自然手势识别——三维手势识别技术  </vt:lpstr>
      <vt:lpstr>PowerPoint 演示文稿</vt:lpstr>
      <vt:lpstr>  03  三维手势交互技术与VR结合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#我为母校送模板#</dc:title>
  <dc:creator>Lynn Fu</dc:creator>
  <cp:keywords>51PPT模板网</cp:keywords>
  <cp:lastModifiedBy>席 典兵</cp:lastModifiedBy>
  <cp:revision>52</cp:revision>
  <dcterms:created xsi:type="dcterms:W3CDTF">2019-04-08T08:24:31Z</dcterms:created>
  <dcterms:modified xsi:type="dcterms:W3CDTF">2020-01-03T08:57:20Z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2019-04-13T09:12:31.5970499Z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c1efdefd-7163-4249-a0d1-35a0735e084a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